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Darker Grotesque Medium"/>
      <p:regular r:id="rId23"/>
      <p:bold r:id="rId24"/>
    </p:embeddedFont>
    <p:embeddedFont>
      <p:font typeface="Nunito"/>
      <p:regular r:id="rId25"/>
      <p:bold r:id="rId26"/>
      <p:italic r:id="rId27"/>
      <p:boldItalic r:id="rId28"/>
    </p:embeddedFont>
    <p:embeddedFont>
      <p:font typeface="Montserrat"/>
      <p:regular r:id="rId29"/>
      <p:bold r:id="rId30"/>
      <p:italic r:id="rId31"/>
      <p:boldItalic r:id="rId32"/>
    </p:embeddedFont>
    <p:embeddedFont>
      <p:font typeface="Maven Pro"/>
      <p:regular r:id="rId33"/>
      <p:bold r:id="rId34"/>
    </p:embeddedFont>
    <p:embeddedFont>
      <p:font typeface="Darker Grotesque"/>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iHGnHqOUTO5/+lNshmYrjbk3+W6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DarkerGrotesqueMedium-bold.fntdata"/><Relationship Id="rId23" Type="http://schemas.openxmlformats.org/officeDocument/2006/relationships/font" Target="fonts/DarkerGrotesqueMediu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7.xml"/><Relationship Id="rId33" Type="http://schemas.openxmlformats.org/officeDocument/2006/relationships/font" Target="fonts/MavenPro-regular.fntdata"/><Relationship Id="rId10" Type="http://schemas.openxmlformats.org/officeDocument/2006/relationships/slide" Target="slides/slide6.xml"/><Relationship Id="rId32" Type="http://schemas.openxmlformats.org/officeDocument/2006/relationships/font" Target="fonts/Montserrat-boldItalic.fntdata"/><Relationship Id="rId13" Type="http://schemas.openxmlformats.org/officeDocument/2006/relationships/slide" Target="slides/slide9.xml"/><Relationship Id="rId35" Type="http://schemas.openxmlformats.org/officeDocument/2006/relationships/font" Target="fonts/DarkerGrotesque-regular.fntdata"/><Relationship Id="rId12" Type="http://schemas.openxmlformats.org/officeDocument/2006/relationships/slide" Target="slides/slide8.xml"/><Relationship Id="rId34" Type="http://schemas.openxmlformats.org/officeDocument/2006/relationships/font" Target="fonts/MavenPro-bold.fntdata"/><Relationship Id="rId15" Type="http://schemas.openxmlformats.org/officeDocument/2006/relationships/slide" Target="slides/slide11.xml"/><Relationship Id="rId37" Type="http://customschemas.google.com/relationships/presentationmetadata" Target="metadata"/><Relationship Id="rId14" Type="http://schemas.openxmlformats.org/officeDocument/2006/relationships/slide" Target="slides/slide10.xml"/><Relationship Id="rId36" Type="http://schemas.openxmlformats.org/officeDocument/2006/relationships/font" Target="fonts/DarkerGrotesque-bold.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jpg>
</file>

<file path=ppt/media/image12.jpg>
</file>

<file path=ppt/media/image13.png>
</file>

<file path=ppt/media/image14.jpg>
</file>

<file path=ppt/media/image2.jpg>
</file>

<file path=ppt/media/image3.jp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f7d581eaed_6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f7d581eaed_6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f7d581eaed_6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f7d581eaed_6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f7d581eaed_6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f7d581eaed_6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f7d581eaed_6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f7d581eaed_6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f7d581eaed_6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f7d581eaed_6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f7d581eaed_6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f7d581eaed_6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f7d581eaed_6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f7d581eaed_6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f7d581eaed_6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f7d581eaed_6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f7d581eaed_6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1f7d581eaed_6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f7d581eaed_6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f7d581eaed_6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f7d581eaed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f7d581eaed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f7d581eaed_6_4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f7d581eaed_6_4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f7d581eaed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f7d581eaed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f7d581eaed_6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f7d581eaed_6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f7d581eaed_6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f7d581eaed_6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f7d581eaed_6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f7d581eaed_6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f7d581eaed_6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f7d581eaed_6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f7d581eaed_6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f7d581eaed_6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g1f7d581eaed_4_133"/>
          <p:cNvGrpSpPr/>
          <p:nvPr/>
        </p:nvGrpSpPr>
        <p:grpSpPr>
          <a:xfrm>
            <a:off x="7343003" y="3409675"/>
            <a:ext cx="1691422" cy="1732548"/>
            <a:chOff x="7343003" y="3409675"/>
            <a:chExt cx="1691422" cy="1732548"/>
          </a:xfrm>
        </p:grpSpPr>
        <p:grpSp>
          <p:nvGrpSpPr>
            <p:cNvPr id="11" name="Google Shape;11;g1f7d581eaed_4_133"/>
            <p:cNvGrpSpPr/>
            <p:nvPr/>
          </p:nvGrpSpPr>
          <p:grpSpPr>
            <a:xfrm>
              <a:off x="7343003" y="4453711"/>
              <a:ext cx="316800" cy="688513"/>
              <a:chOff x="7343003" y="4453711"/>
              <a:chExt cx="316800" cy="688513"/>
            </a:xfrm>
          </p:grpSpPr>
          <p:sp>
            <p:nvSpPr>
              <p:cNvPr id="12" name="Google Shape;12;g1f7d581eaed_4_133"/>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g1f7d581eaed_4_133"/>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g1f7d581eaed_4_133"/>
            <p:cNvGrpSpPr/>
            <p:nvPr/>
          </p:nvGrpSpPr>
          <p:grpSpPr>
            <a:xfrm>
              <a:off x="7801210" y="4105700"/>
              <a:ext cx="316800" cy="1036523"/>
              <a:chOff x="7801210" y="4105700"/>
              <a:chExt cx="316800" cy="1036523"/>
            </a:xfrm>
          </p:grpSpPr>
          <p:sp>
            <p:nvSpPr>
              <p:cNvPr id="15" name="Google Shape;15;g1f7d581eaed_4_133"/>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g1f7d581eaed_4_133"/>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g1f7d581eaed_4_133"/>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g1f7d581eaed_4_133"/>
            <p:cNvGrpSpPr/>
            <p:nvPr/>
          </p:nvGrpSpPr>
          <p:grpSpPr>
            <a:xfrm>
              <a:off x="8259418" y="3757688"/>
              <a:ext cx="316800" cy="1384535"/>
              <a:chOff x="8259418" y="3757688"/>
              <a:chExt cx="316800" cy="1384535"/>
            </a:xfrm>
          </p:grpSpPr>
          <p:sp>
            <p:nvSpPr>
              <p:cNvPr id="19" name="Google Shape;19;g1f7d581eaed_4_133"/>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g1f7d581eaed_4_133"/>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g1f7d581eaed_4_133"/>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g1f7d581eaed_4_133"/>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g1f7d581eaed_4_133"/>
            <p:cNvGrpSpPr/>
            <p:nvPr/>
          </p:nvGrpSpPr>
          <p:grpSpPr>
            <a:xfrm>
              <a:off x="8717625" y="3409675"/>
              <a:ext cx="316800" cy="1732548"/>
              <a:chOff x="8717625" y="3409675"/>
              <a:chExt cx="316800" cy="1732548"/>
            </a:xfrm>
          </p:grpSpPr>
          <p:sp>
            <p:nvSpPr>
              <p:cNvPr id="24" name="Google Shape;24;g1f7d581eaed_4_133"/>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g1f7d581eaed_4_133"/>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g1f7d581eaed_4_133"/>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g1f7d581eaed_4_133"/>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g1f7d581eaed_4_133"/>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g1f7d581eaed_4_133"/>
          <p:cNvGrpSpPr/>
          <p:nvPr/>
        </p:nvGrpSpPr>
        <p:grpSpPr>
          <a:xfrm>
            <a:off x="5043503" y="0"/>
            <a:ext cx="3814072" cy="3839102"/>
            <a:chOff x="5043503" y="0"/>
            <a:chExt cx="3814072" cy="3839102"/>
          </a:xfrm>
        </p:grpSpPr>
        <p:sp>
          <p:nvSpPr>
            <p:cNvPr id="30" name="Google Shape;30;g1f7d581eaed_4_133"/>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g1f7d581eaed_4_133"/>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g1f7d581eaed_4_133"/>
            <p:cNvGrpSpPr/>
            <p:nvPr/>
          </p:nvGrpSpPr>
          <p:grpSpPr>
            <a:xfrm>
              <a:off x="7647812" y="2704283"/>
              <a:ext cx="635219" cy="635219"/>
              <a:chOff x="6725724" y="2701260"/>
              <a:chExt cx="1208101" cy="1208100"/>
            </a:xfrm>
          </p:grpSpPr>
          <p:sp>
            <p:nvSpPr>
              <p:cNvPr id="33" name="Google Shape;33;g1f7d581eaed_4_133"/>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g1f7d581eaed_4_133"/>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g1f7d581eaed_4_133"/>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g1f7d581eaed_4_133"/>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g1f7d581eaed_4_133"/>
            <p:cNvGrpSpPr/>
            <p:nvPr/>
          </p:nvGrpSpPr>
          <p:grpSpPr>
            <a:xfrm>
              <a:off x="7952720" y="179238"/>
              <a:ext cx="873165" cy="873003"/>
              <a:chOff x="7754428" y="208725"/>
              <a:chExt cx="541800" cy="541800"/>
            </a:xfrm>
          </p:grpSpPr>
          <p:sp>
            <p:nvSpPr>
              <p:cNvPr id="38" name="Google Shape;38;g1f7d581eaed_4_133"/>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g1f7d581eaed_4_133"/>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g1f7d581eaed_4_133"/>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g1f7d581eaed_4_133"/>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g1f7d581eaed_4_133"/>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g1f7d581eaed_4_133"/>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g1f7d581eaed_4_133"/>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g1f7d581eaed_4_133"/>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g1f7d581eaed_4_13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g1f7d581eaed_4_13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g1f7d581eaed_4_13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g1f7d581eaed_4_265"/>
          <p:cNvGrpSpPr/>
          <p:nvPr/>
        </p:nvGrpSpPr>
        <p:grpSpPr>
          <a:xfrm>
            <a:off x="52" y="4099200"/>
            <a:ext cx="9144036" cy="1044300"/>
            <a:chOff x="52" y="4099200"/>
            <a:chExt cx="9144036" cy="1044300"/>
          </a:xfrm>
        </p:grpSpPr>
        <p:grpSp>
          <p:nvGrpSpPr>
            <p:cNvPr id="143" name="Google Shape;143;g1f7d581eaed_4_265"/>
            <p:cNvGrpSpPr/>
            <p:nvPr/>
          </p:nvGrpSpPr>
          <p:grpSpPr>
            <a:xfrm>
              <a:off x="52" y="4309200"/>
              <a:ext cx="231622" cy="834300"/>
              <a:chOff x="2688737" y="4301380"/>
              <a:chExt cx="231900" cy="834300"/>
            </a:xfrm>
          </p:grpSpPr>
          <p:sp>
            <p:nvSpPr>
              <p:cNvPr id="144" name="Google Shape;144;g1f7d581eaed_4_26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1f7d581eaed_4_265"/>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g1f7d581eaed_4_265"/>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1f7d581eaed_4_265"/>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g1f7d581eaed_4_265"/>
            <p:cNvGrpSpPr/>
            <p:nvPr/>
          </p:nvGrpSpPr>
          <p:grpSpPr>
            <a:xfrm>
              <a:off x="371406" y="4099200"/>
              <a:ext cx="231622" cy="1044300"/>
              <a:chOff x="2688737" y="4091380"/>
              <a:chExt cx="231900" cy="1044300"/>
            </a:xfrm>
          </p:grpSpPr>
          <p:sp>
            <p:nvSpPr>
              <p:cNvPr id="149" name="Google Shape;149;g1f7d581eaed_4_26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1f7d581eaed_4_265"/>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1f7d581eaed_4_265"/>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g1f7d581eaed_4_265"/>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1f7d581eaed_4_265"/>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g1f7d581eaed_4_265"/>
            <p:cNvGrpSpPr/>
            <p:nvPr/>
          </p:nvGrpSpPr>
          <p:grpSpPr>
            <a:xfrm>
              <a:off x="742761" y="4309200"/>
              <a:ext cx="231622" cy="834300"/>
              <a:chOff x="2688737" y="4301380"/>
              <a:chExt cx="231900" cy="834300"/>
            </a:xfrm>
          </p:grpSpPr>
          <p:sp>
            <p:nvSpPr>
              <p:cNvPr id="155" name="Google Shape;155;g1f7d581eaed_4_26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g1f7d581eaed_4_265"/>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g1f7d581eaed_4_265"/>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1f7d581eaed_4_265"/>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g1f7d581eaed_4_265"/>
            <p:cNvGrpSpPr/>
            <p:nvPr/>
          </p:nvGrpSpPr>
          <p:grpSpPr>
            <a:xfrm>
              <a:off x="1114115" y="4518900"/>
              <a:ext cx="231622" cy="624600"/>
              <a:chOff x="2688737" y="4511080"/>
              <a:chExt cx="231900" cy="624600"/>
            </a:xfrm>
          </p:grpSpPr>
          <p:sp>
            <p:nvSpPr>
              <p:cNvPr id="160" name="Google Shape;160;g1f7d581eaed_4_26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1f7d581eaed_4_265"/>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1f7d581eaed_4_265"/>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g1f7d581eaed_4_265"/>
            <p:cNvGrpSpPr/>
            <p:nvPr/>
          </p:nvGrpSpPr>
          <p:grpSpPr>
            <a:xfrm>
              <a:off x="1856753" y="4099200"/>
              <a:ext cx="231600" cy="1044300"/>
              <a:chOff x="1856753" y="4099200"/>
              <a:chExt cx="231600" cy="1044300"/>
            </a:xfrm>
          </p:grpSpPr>
          <p:sp>
            <p:nvSpPr>
              <p:cNvPr id="164" name="Google Shape;164;g1f7d581eaed_4_265"/>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1f7d581eaed_4_265"/>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g1f7d581eaed_4_265"/>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1f7d581eaed_4_265"/>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1f7d581eaed_4_265"/>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g1f7d581eaed_4_265"/>
            <p:cNvGrpSpPr/>
            <p:nvPr/>
          </p:nvGrpSpPr>
          <p:grpSpPr>
            <a:xfrm>
              <a:off x="2228107" y="4309200"/>
              <a:ext cx="231600" cy="834300"/>
              <a:chOff x="2228107" y="4309200"/>
              <a:chExt cx="231600" cy="834300"/>
            </a:xfrm>
          </p:grpSpPr>
          <p:sp>
            <p:nvSpPr>
              <p:cNvPr id="170" name="Google Shape;170;g1f7d581eaed_4_265"/>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1f7d581eaed_4_265"/>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1f7d581eaed_4_265"/>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1f7d581eaed_4_265"/>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g1f7d581eaed_4_265"/>
            <p:cNvGrpSpPr/>
            <p:nvPr/>
          </p:nvGrpSpPr>
          <p:grpSpPr>
            <a:xfrm>
              <a:off x="2599462" y="4518900"/>
              <a:ext cx="231600" cy="624600"/>
              <a:chOff x="2599462" y="4518900"/>
              <a:chExt cx="231600" cy="624600"/>
            </a:xfrm>
          </p:grpSpPr>
          <p:sp>
            <p:nvSpPr>
              <p:cNvPr id="175" name="Google Shape;175;g1f7d581eaed_4_265"/>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1f7d581eaed_4_265"/>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1f7d581eaed_4_265"/>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g1f7d581eaed_4_265"/>
            <p:cNvGrpSpPr/>
            <p:nvPr/>
          </p:nvGrpSpPr>
          <p:grpSpPr>
            <a:xfrm>
              <a:off x="3342171" y="4099200"/>
              <a:ext cx="231600" cy="1044300"/>
              <a:chOff x="3342171" y="4099200"/>
              <a:chExt cx="231600" cy="1044300"/>
            </a:xfrm>
          </p:grpSpPr>
          <p:sp>
            <p:nvSpPr>
              <p:cNvPr id="179" name="Google Shape;179;g1f7d581eaed_4_265"/>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g1f7d581eaed_4_265"/>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g1f7d581eaed_4_265"/>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1f7d581eaed_4_265"/>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1f7d581eaed_4_265"/>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g1f7d581eaed_4_265"/>
            <p:cNvGrpSpPr/>
            <p:nvPr/>
          </p:nvGrpSpPr>
          <p:grpSpPr>
            <a:xfrm>
              <a:off x="3713525" y="4309200"/>
              <a:ext cx="231600" cy="834300"/>
              <a:chOff x="3713525" y="4309200"/>
              <a:chExt cx="231600" cy="834300"/>
            </a:xfrm>
          </p:grpSpPr>
          <p:sp>
            <p:nvSpPr>
              <p:cNvPr id="185" name="Google Shape;185;g1f7d581eaed_4_265"/>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1f7d581eaed_4_265"/>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1f7d581eaed_4_265"/>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g1f7d581eaed_4_265"/>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g1f7d581eaed_4_265"/>
            <p:cNvGrpSpPr/>
            <p:nvPr/>
          </p:nvGrpSpPr>
          <p:grpSpPr>
            <a:xfrm>
              <a:off x="1485398" y="4309200"/>
              <a:ext cx="231600" cy="834300"/>
              <a:chOff x="1485398" y="4309200"/>
              <a:chExt cx="231600" cy="834300"/>
            </a:xfrm>
          </p:grpSpPr>
          <p:sp>
            <p:nvSpPr>
              <p:cNvPr id="190" name="Google Shape;190;g1f7d581eaed_4_265"/>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1f7d581eaed_4_265"/>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1f7d581eaed_4_265"/>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1f7d581eaed_4_265"/>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g1f7d581eaed_4_265"/>
            <p:cNvGrpSpPr/>
            <p:nvPr/>
          </p:nvGrpSpPr>
          <p:grpSpPr>
            <a:xfrm>
              <a:off x="4084879" y="4518900"/>
              <a:ext cx="231600" cy="624600"/>
              <a:chOff x="4084879" y="4518900"/>
              <a:chExt cx="231600" cy="624600"/>
            </a:xfrm>
          </p:grpSpPr>
          <p:sp>
            <p:nvSpPr>
              <p:cNvPr id="195" name="Google Shape;195;g1f7d581eaed_4_265"/>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1f7d581eaed_4_265"/>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1f7d581eaed_4_265"/>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g1f7d581eaed_4_265"/>
            <p:cNvGrpSpPr/>
            <p:nvPr/>
          </p:nvGrpSpPr>
          <p:grpSpPr>
            <a:xfrm>
              <a:off x="2970816" y="4309200"/>
              <a:ext cx="231600" cy="834300"/>
              <a:chOff x="2970816" y="4309200"/>
              <a:chExt cx="231600" cy="834300"/>
            </a:xfrm>
          </p:grpSpPr>
          <p:sp>
            <p:nvSpPr>
              <p:cNvPr id="199" name="Google Shape;199;g1f7d581eaed_4_265"/>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1f7d581eaed_4_265"/>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1f7d581eaed_4_265"/>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g1f7d581eaed_4_265"/>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g1f7d581eaed_4_265"/>
            <p:cNvGrpSpPr/>
            <p:nvPr/>
          </p:nvGrpSpPr>
          <p:grpSpPr>
            <a:xfrm>
              <a:off x="4456234" y="4309200"/>
              <a:ext cx="231600" cy="834300"/>
              <a:chOff x="4456234" y="4309200"/>
              <a:chExt cx="231600" cy="834300"/>
            </a:xfrm>
          </p:grpSpPr>
          <p:sp>
            <p:nvSpPr>
              <p:cNvPr id="204" name="Google Shape;204;g1f7d581eaed_4_265"/>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1f7d581eaed_4_265"/>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1f7d581eaed_4_265"/>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1f7d581eaed_4_265"/>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g1f7d581eaed_4_265"/>
            <p:cNvGrpSpPr/>
            <p:nvPr/>
          </p:nvGrpSpPr>
          <p:grpSpPr>
            <a:xfrm>
              <a:off x="4827588" y="4099200"/>
              <a:ext cx="231600" cy="1044300"/>
              <a:chOff x="4827588" y="4099200"/>
              <a:chExt cx="231600" cy="1044300"/>
            </a:xfrm>
          </p:grpSpPr>
          <p:sp>
            <p:nvSpPr>
              <p:cNvPr id="209" name="Google Shape;209;g1f7d581eaed_4_265"/>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g1f7d581eaed_4_265"/>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1f7d581eaed_4_265"/>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1f7d581eaed_4_265"/>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1f7d581eaed_4_265"/>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g1f7d581eaed_4_265"/>
            <p:cNvGrpSpPr/>
            <p:nvPr/>
          </p:nvGrpSpPr>
          <p:grpSpPr>
            <a:xfrm>
              <a:off x="5198943" y="4309200"/>
              <a:ext cx="231600" cy="834300"/>
              <a:chOff x="5198943" y="4309200"/>
              <a:chExt cx="231600" cy="834300"/>
            </a:xfrm>
          </p:grpSpPr>
          <p:sp>
            <p:nvSpPr>
              <p:cNvPr id="215" name="Google Shape;215;g1f7d581eaed_4_265"/>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1f7d581eaed_4_265"/>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1f7d581eaed_4_265"/>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1f7d581eaed_4_265"/>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g1f7d581eaed_4_265"/>
            <p:cNvGrpSpPr/>
            <p:nvPr/>
          </p:nvGrpSpPr>
          <p:grpSpPr>
            <a:xfrm>
              <a:off x="5570297" y="4518900"/>
              <a:ext cx="231600" cy="624600"/>
              <a:chOff x="5570297" y="4518900"/>
              <a:chExt cx="231600" cy="624600"/>
            </a:xfrm>
          </p:grpSpPr>
          <p:sp>
            <p:nvSpPr>
              <p:cNvPr id="220" name="Google Shape;220;g1f7d581eaed_4_265"/>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1f7d581eaed_4_265"/>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1f7d581eaed_4_265"/>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g1f7d581eaed_4_265"/>
            <p:cNvGrpSpPr/>
            <p:nvPr/>
          </p:nvGrpSpPr>
          <p:grpSpPr>
            <a:xfrm>
              <a:off x="5941652" y="4309200"/>
              <a:ext cx="231600" cy="834300"/>
              <a:chOff x="5941652" y="4309200"/>
              <a:chExt cx="231600" cy="834300"/>
            </a:xfrm>
          </p:grpSpPr>
          <p:sp>
            <p:nvSpPr>
              <p:cNvPr id="224" name="Google Shape;224;g1f7d581eaed_4_265"/>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1f7d581eaed_4_265"/>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1f7d581eaed_4_265"/>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f7d581eaed_4_265"/>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g1f7d581eaed_4_265"/>
            <p:cNvGrpSpPr/>
            <p:nvPr/>
          </p:nvGrpSpPr>
          <p:grpSpPr>
            <a:xfrm>
              <a:off x="6313006" y="4099200"/>
              <a:ext cx="231600" cy="1044300"/>
              <a:chOff x="6313006" y="4099200"/>
              <a:chExt cx="231600" cy="1044300"/>
            </a:xfrm>
          </p:grpSpPr>
          <p:sp>
            <p:nvSpPr>
              <p:cNvPr id="229" name="Google Shape;229;g1f7d581eaed_4_265"/>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1f7d581eaed_4_265"/>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1f7d581eaed_4_265"/>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1f7d581eaed_4_265"/>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g1f7d581eaed_4_265"/>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g1f7d581eaed_4_265"/>
            <p:cNvGrpSpPr/>
            <p:nvPr/>
          </p:nvGrpSpPr>
          <p:grpSpPr>
            <a:xfrm>
              <a:off x="6684361" y="4309200"/>
              <a:ext cx="231600" cy="834300"/>
              <a:chOff x="6684361" y="4309200"/>
              <a:chExt cx="231600" cy="834300"/>
            </a:xfrm>
          </p:grpSpPr>
          <p:sp>
            <p:nvSpPr>
              <p:cNvPr id="235" name="Google Shape;235;g1f7d581eaed_4_265"/>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g1f7d581eaed_4_265"/>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g1f7d581eaed_4_265"/>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1f7d581eaed_4_265"/>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g1f7d581eaed_4_265"/>
            <p:cNvGrpSpPr/>
            <p:nvPr/>
          </p:nvGrpSpPr>
          <p:grpSpPr>
            <a:xfrm>
              <a:off x="7055715" y="4518900"/>
              <a:ext cx="231600" cy="624600"/>
              <a:chOff x="7055715" y="4518900"/>
              <a:chExt cx="231600" cy="624600"/>
            </a:xfrm>
          </p:grpSpPr>
          <p:sp>
            <p:nvSpPr>
              <p:cNvPr id="240" name="Google Shape;240;g1f7d581eaed_4_265"/>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1f7d581eaed_4_265"/>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1f7d581eaed_4_265"/>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g1f7d581eaed_4_265"/>
            <p:cNvGrpSpPr/>
            <p:nvPr/>
          </p:nvGrpSpPr>
          <p:grpSpPr>
            <a:xfrm>
              <a:off x="7798424" y="4099200"/>
              <a:ext cx="231600" cy="1044300"/>
              <a:chOff x="7798424" y="4099200"/>
              <a:chExt cx="231600" cy="1044300"/>
            </a:xfrm>
          </p:grpSpPr>
          <p:sp>
            <p:nvSpPr>
              <p:cNvPr id="244" name="Google Shape;244;g1f7d581eaed_4_265"/>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g1f7d581eaed_4_265"/>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g1f7d581eaed_4_265"/>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1f7d581eaed_4_265"/>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1f7d581eaed_4_265"/>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g1f7d581eaed_4_265"/>
            <p:cNvGrpSpPr/>
            <p:nvPr/>
          </p:nvGrpSpPr>
          <p:grpSpPr>
            <a:xfrm>
              <a:off x="8169779" y="4309200"/>
              <a:ext cx="231600" cy="834300"/>
              <a:chOff x="8169779" y="4309200"/>
              <a:chExt cx="231600" cy="834300"/>
            </a:xfrm>
          </p:grpSpPr>
          <p:sp>
            <p:nvSpPr>
              <p:cNvPr id="250" name="Google Shape;250;g1f7d581eaed_4_265"/>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1f7d581eaed_4_265"/>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g1f7d581eaed_4_265"/>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1f7d581eaed_4_265"/>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g1f7d581eaed_4_265"/>
            <p:cNvGrpSpPr/>
            <p:nvPr/>
          </p:nvGrpSpPr>
          <p:grpSpPr>
            <a:xfrm>
              <a:off x="7427070" y="4309200"/>
              <a:ext cx="231600" cy="834300"/>
              <a:chOff x="7427070" y="4309200"/>
              <a:chExt cx="231600" cy="834300"/>
            </a:xfrm>
          </p:grpSpPr>
          <p:sp>
            <p:nvSpPr>
              <p:cNvPr id="255" name="Google Shape;255;g1f7d581eaed_4_265"/>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g1f7d581eaed_4_265"/>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g1f7d581eaed_4_265"/>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1f7d581eaed_4_265"/>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g1f7d581eaed_4_265"/>
            <p:cNvGrpSpPr/>
            <p:nvPr/>
          </p:nvGrpSpPr>
          <p:grpSpPr>
            <a:xfrm>
              <a:off x="8541133" y="4518900"/>
              <a:ext cx="231600" cy="624600"/>
              <a:chOff x="8541133" y="4518900"/>
              <a:chExt cx="231600" cy="624600"/>
            </a:xfrm>
          </p:grpSpPr>
          <p:sp>
            <p:nvSpPr>
              <p:cNvPr id="260" name="Google Shape;260;g1f7d581eaed_4_265"/>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1f7d581eaed_4_265"/>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g1f7d581eaed_4_265"/>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g1f7d581eaed_4_265"/>
            <p:cNvGrpSpPr/>
            <p:nvPr/>
          </p:nvGrpSpPr>
          <p:grpSpPr>
            <a:xfrm>
              <a:off x="8912488" y="4309200"/>
              <a:ext cx="231600" cy="834300"/>
              <a:chOff x="8912488" y="4309200"/>
              <a:chExt cx="231600" cy="834300"/>
            </a:xfrm>
          </p:grpSpPr>
          <p:sp>
            <p:nvSpPr>
              <p:cNvPr id="264" name="Google Shape;264;g1f7d581eaed_4_265"/>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g1f7d581eaed_4_265"/>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g1f7d581eaed_4_265"/>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g1f7d581eaed_4_265"/>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g1f7d581eaed_4_265"/>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g1f7d581eaed_4_265"/>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g1f7d581eaed_4_26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g1f7d581eaed_4_39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273" name="Shape 273"/>
        <p:cNvGrpSpPr/>
        <p:nvPr/>
      </p:nvGrpSpPr>
      <p:grpSpPr>
        <a:xfrm>
          <a:off x="0" y="0"/>
          <a:ext cx="0" cy="0"/>
          <a:chOff x="0" y="0"/>
          <a:chExt cx="0" cy="0"/>
        </a:xfrm>
      </p:grpSpPr>
      <p:sp>
        <p:nvSpPr>
          <p:cNvPr id="274" name="Google Shape;274;g1f7d581eaed_4_39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g1f7d581eaed_4_397"/>
          <p:cNvSpPr txBox="1"/>
          <p:nvPr>
            <p:ph type="title"/>
          </p:nvPr>
        </p:nvSpPr>
        <p:spPr>
          <a:xfrm>
            <a:off x="4794400" y="1893300"/>
            <a:ext cx="3457500" cy="1295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76" name="Google Shape;276;g1f7d581eaed_4_397"/>
          <p:cNvSpPr txBox="1"/>
          <p:nvPr>
            <p:ph idx="2" type="title"/>
          </p:nvPr>
        </p:nvSpPr>
        <p:spPr>
          <a:xfrm>
            <a:off x="6077500" y="1101725"/>
            <a:ext cx="891300" cy="486300"/>
          </a:xfrm>
          <a:prstGeom prst="rect">
            <a:avLst/>
          </a:prstGeom>
          <a:noFill/>
          <a:ln>
            <a:noFill/>
          </a:ln>
          <a:effectLst>
            <a:outerShdw blurRad="57150" rotWithShape="0" algn="bl" dir="5400000" dist="19050">
              <a:schemeClr val="dk1">
                <a:alpha val="49410"/>
              </a:schemeClr>
            </a:outerShdw>
          </a:effectLst>
        </p:spPr>
        <p:txBody>
          <a:bodyPr anchorCtr="0" anchor="b" bIns="91425" lIns="91425" spcFirstLastPara="1" rIns="91425" wrap="square" tIns="91425">
            <a:noAutofit/>
          </a:bodyPr>
          <a:lstStyle>
            <a:lvl1pPr lvl="0" rtl="0" algn="ctr">
              <a:lnSpc>
                <a:spcPct val="100000"/>
              </a:lnSpc>
              <a:spcBef>
                <a:spcPts val="0"/>
              </a:spcBef>
              <a:spcAft>
                <a:spcPts val="0"/>
              </a:spcAft>
              <a:buSzPts val="6000"/>
              <a:buNone/>
              <a:defRPr sz="36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277" name="Google Shape;277;g1f7d581eaed_4_397"/>
          <p:cNvSpPr txBox="1"/>
          <p:nvPr>
            <p:ph idx="1" type="subTitle"/>
          </p:nvPr>
        </p:nvSpPr>
        <p:spPr>
          <a:xfrm>
            <a:off x="4719400" y="3441975"/>
            <a:ext cx="3607500" cy="344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8" name="Google Shape;278;g1f7d581eaed_4_397"/>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 name="Google Shape;279;g1f7d581eaed_4_397"/>
          <p:cNvGrpSpPr/>
          <p:nvPr/>
        </p:nvGrpSpPr>
        <p:grpSpPr>
          <a:xfrm flipH="1" rot="10800000">
            <a:off x="498550" y="419473"/>
            <a:ext cx="429322" cy="93999"/>
            <a:chOff x="5795037" y="809024"/>
            <a:chExt cx="431653" cy="94500"/>
          </a:xfrm>
        </p:grpSpPr>
        <p:sp>
          <p:nvSpPr>
            <p:cNvPr id="280" name="Google Shape;280;g1f7d581eaed_4_39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1f7d581eaed_4_39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1f7d581eaed_4_39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3" name="Google Shape;283;g1f7d581eaed_4_397"/>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4" name="Google Shape;284;g1f7d581eaed_4_397"/>
          <p:cNvGrpSpPr/>
          <p:nvPr/>
        </p:nvGrpSpPr>
        <p:grpSpPr>
          <a:xfrm rot="10800000">
            <a:off x="8230512" y="4466048"/>
            <a:ext cx="429322" cy="93999"/>
            <a:chOff x="5795037" y="809024"/>
            <a:chExt cx="431653" cy="94500"/>
          </a:xfrm>
        </p:grpSpPr>
        <p:sp>
          <p:nvSpPr>
            <p:cNvPr id="285" name="Google Shape;285;g1f7d581eaed_4_39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1f7d581eaed_4_39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1f7d581eaed_4_39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8" name="Google Shape;288;g1f7d581eaed_4_397"/>
          <p:cNvGrpSpPr/>
          <p:nvPr/>
        </p:nvGrpSpPr>
        <p:grpSpPr>
          <a:xfrm flipH="1" rot="-5400000">
            <a:off x="8191801" y="905321"/>
            <a:ext cx="825589" cy="93999"/>
            <a:chOff x="5718423" y="809024"/>
            <a:chExt cx="830071" cy="94500"/>
          </a:xfrm>
        </p:grpSpPr>
        <p:sp>
          <p:nvSpPr>
            <p:cNvPr id="289" name="Google Shape;289;g1f7d581eaed_4_397"/>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1f7d581eaed_4_397"/>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1f7d581eaed_4_397"/>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1f7d581eaed_4_397"/>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293" name="Shape 293"/>
        <p:cNvGrpSpPr/>
        <p:nvPr/>
      </p:nvGrpSpPr>
      <p:grpSpPr>
        <a:xfrm>
          <a:off x="0" y="0"/>
          <a:ext cx="0" cy="0"/>
          <a:chOff x="0" y="0"/>
          <a:chExt cx="0" cy="0"/>
        </a:xfrm>
      </p:grpSpPr>
      <p:sp>
        <p:nvSpPr>
          <p:cNvPr id="294" name="Google Shape;294;g1f7d581eaed_4_417"/>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1f7d581eaed_4_417"/>
          <p:cNvSpPr txBox="1"/>
          <p:nvPr>
            <p:ph type="title"/>
          </p:nvPr>
        </p:nvSpPr>
        <p:spPr>
          <a:xfrm>
            <a:off x="720000" y="1578350"/>
            <a:ext cx="3324900" cy="11376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3500"/>
              <a:buNone/>
              <a:defRPr sz="9000"/>
            </a:lvl1pPr>
            <a:lvl2pPr lvl="1" rtl="0" algn="ctr">
              <a:lnSpc>
                <a:spcPct val="100000"/>
              </a:lnSpc>
              <a:spcBef>
                <a:spcPts val="0"/>
              </a:spcBef>
              <a:spcAft>
                <a:spcPts val="0"/>
              </a:spcAft>
              <a:buSzPts val="3500"/>
              <a:buNone/>
              <a:defRPr/>
            </a:lvl2pPr>
            <a:lvl3pPr lvl="2" rtl="0" algn="ctr">
              <a:lnSpc>
                <a:spcPct val="100000"/>
              </a:lnSpc>
              <a:spcBef>
                <a:spcPts val="0"/>
              </a:spcBef>
              <a:spcAft>
                <a:spcPts val="0"/>
              </a:spcAft>
              <a:buSzPts val="3500"/>
              <a:buNone/>
              <a:defRPr/>
            </a:lvl3pPr>
            <a:lvl4pPr lvl="3" rtl="0" algn="ctr">
              <a:lnSpc>
                <a:spcPct val="100000"/>
              </a:lnSpc>
              <a:spcBef>
                <a:spcPts val="0"/>
              </a:spcBef>
              <a:spcAft>
                <a:spcPts val="0"/>
              </a:spcAft>
              <a:buSzPts val="3500"/>
              <a:buNone/>
              <a:defRPr/>
            </a:lvl4pPr>
            <a:lvl5pPr lvl="4" rtl="0" algn="ctr">
              <a:lnSpc>
                <a:spcPct val="100000"/>
              </a:lnSpc>
              <a:spcBef>
                <a:spcPts val="0"/>
              </a:spcBef>
              <a:spcAft>
                <a:spcPts val="0"/>
              </a:spcAft>
              <a:buSzPts val="3500"/>
              <a:buNone/>
              <a:defRPr/>
            </a:lvl5pPr>
            <a:lvl6pPr lvl="5" rtl="0" algn="ctr">
              <a:lnSpc>
                <a:spcPct val="100000"/>
              </a:lnSpc>
              <a:spcBef>
                <a:spcPts val="0"/>
              </a:spcBef>
              <a:spcAft>
                <a:spcPts val="0"/>
              </a:spcAft>
              <a:buSzPts val="3500"/>
              <a:buNone/>
              <a:defRPr/>
            </a:lvl6pPr>
            <a:lvl7pPr lvl="6" rtl="0" algn="ctr">
              <a:lnSpc>
                <a:spcPct val="100000"/>
              </a:lnSpc>
              <a:spcBef>
                <a:spcPts val="0"/>
              </a:spcBef>
              <a:spcAft>
                <a:spcPts val="0"/>
              </a:spcAft>
              <a:buSzPts val="3500"/>
              <a:buNone/>
              <a:defRPr/>
            </a:lvl7pPr>
            <a:lvl8pPr lvl="7" rtl="0" algn="ctr">
              <a:lnSpc>
                <a:spcPct val="100000"/>
              </a:lnSpc>
              <a:spcBef>
                <a:spcPts val="0"/>
              </a:spcBef>
              <a:spcAft>
                <a:spcPts val="0"/>
              </a:spcAft>
              <a:buSzPts val="3500"/>
              <a:buNone/>
              <a:defRPr/>
            </a:lvl8pPr>
            <a:lvl9pPr lvl="8" rtl="0" algn="ctr">
              <a:lnSpc>
                <a:spcPct val="100000"/>
              </a:lnSpc>
              <a:spcBef>
                <a:spcPts val="0"/>
              </a:spcBef>
              <a:spcAft>
                <a:spcPts val="0"/>
              </a:spcAft>
              <a:buSzPts val="3500"/>
              <a:buNone/>
              <a:defRPr/>
            </a:lvl9pPr>
          </a:lstStyle>
          <a:p/>
        </p:txBody>
      </p:sp>
      <p:sp>
        <p:nvSpPr>
          <p:cNvPr id="296" name="Google Shape;296;g1f7d581eaed_4_417"/>
          <p:cNvSpPr txBox="1"/>
          <p:nvPr>
            <p:ph idx="1" type="subTitle"/>
          </p:nvPr>
        </p:nvSpPr>
        <p:spPr>
          <a:xfrm>
            <a:off x="720000" y="2715950"/>
            <a:ext cx="3091500" cy="8010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7" name="Google Shape;297;g1f7d581eaed_4_417"/>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 name="Google Shape;298;g1f7d581eaed_4_417"/>
          <p:cNvGrpSpPr/>
          <p:nvPr/>
        </p:nvGrpSpPr>
        <p:grpSpPr>
          <a:xfrm flipH="1" rot="10800000">
            <a:off x="498550" y="419473"/>
            <a:ext cx="429322" cy="93999"/>
            <a:chOff x="5795037" y="809024"/>
            <a:chExt cx="431653" cy="94500"/>
          </a:xfrm>
        </p:grpSpPr>
        <p:sp>
          <p:nvSpPr>
            <p:cNvPr id="299" name="Google Shape;299;g1f7d581eaed_4_417"/>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1f7d581eaed_4_417"/>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1f7d581eaed_4_417"/>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2" name="Google Shape;302;g1f7d581eaed_4_417"/>
          <p:cNvGrpSpPr/>
          <p:nvPr/>
        </p:nvGrpSpPr>
        <p:grpSpPr>
          <a:xfrm flipH="1" rot="-5400000">
            <a:off x="131143" y="4126296"/>
            <a:ext cx="825589" cy="93999"/>
            <a:chOff x="5718423" y="809024"/>
            <a:chExt cx="830071" cy="94500"/>
          </a:xfrm>
        </p:grpSpPr>
        <p:sp>
          <p:nvSpPr>
            <p:cNvPr id="303" name="Google Shape;303;g1f7d581eaed_4_417"/>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1f7d581eaed_4_417"/>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1f7d581eaed_4_417"/>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g1f7d581eaed_4_417"/>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07" name="Shape 307"/>
        <p:cNvGrpSpPr/>
        <p:nvPr/>
      </p:nvGrpSpPr>
      <p:grpSpPr>
        <a:xfrm>
          <a:off x="0" y="0"/>
          <a:ext cx="0" cy="0"/>
          <a:chOff x="0" y="0"/>
          <a:chExt cx="0" cy="0"/>
        </a:xfrm>
      </p:grpSpPr>
      <p:sp>
        <p:nvSpPr>
          <p:cNvPr id="308" name="Google Shape;308;g1f7d581eaed_4_431"/>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1f7d581eaed_4_431"/>
          <p:cNvSpPr txBox="1"/>
          <p:nvPr>
            <p:ph type="title"/>
          </p:nvPr>
        </p:nvSpPr>
        <p:spPr>
          <a:xfrm>
            <a:off x="5277495" y="3445970"/>
            <a:ext cx="2994600" cy="2541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3000"/>
              <a:buNone/>
              <a:defRPr sz="1600">
                <a:solidFill>
                  <a:schemeClr val="dk1"/>
                </a:solidFill>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310" name="Google Shape;310;g1f7d581eaed_4_431"/>
          <p:cNvSpPr txBox="1"/>
          <p:nvPr>
            <p:ph idx="1" type="subTitle"/>
          </p:nvPr>
        </p:nvSpPr>
        <p:spPr>
          <a:xfrm>
            <a:off x="1833445" y="1819588"/>
            <a:ext cx="5502000" cy="1478400"/>
          </a:xfrm>
          <a:prstGeom prst="rect">
            <a:avLst/>
          </a:prstGeom>
          <a:solidFill>
            <a:schemeClr val="lt1"/>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3000"/>
              <a:buNone/>
              <a:defRPr sz="30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311" name="Google Shape;311;g1f7d581eaed_4_431"/>
          <p:cNvGrpSpPr/>
          <p:nvPr/>
        </p:nvGrpSpPr>
        <p:grpSpPr>
          <a:xfrm flipH="1" rot="-5400000">
            <a:off x="8191801" y="905321"/>
            <a:ext cx="825589" cy="93999"/>
            <a:chOff x="5718423" y="809024"/>
            <a:chExt cx="830071" cy="94500"/>
          </a:xfrm>
        </p:grpSpPr>
        <p:sp>
          <p:nvSpPr>
            <p:cNvPr id="312" name="Google Shape;312;g1f7d581eaed_4_431"/>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1f7d581eaed_4_431"/>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1f7d581eaed_4_431"/>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1f7d581eaed_4_431"/>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6" name="Google Shape;316;g1f7d581eaed_4_431"/>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7" name="Google Shape;317;g1f7d581eaed_4_431"/>
          <p:cNvGrpSpPr/>
          <p:nvPr/>
        </p:nvGrpSpPr>
        <p:grpSpPr>
          <a:xfrm flipH="1" rot="10800000">
            <a:off x="498550" y="419473"/>
            <a:ext cx="429322" cy="93999"/>
            <a:chOff x="5795037" y="809024"/>
            <a:chExt cx="431653" cy="94500"/>
          </a:xfrm>
        </p:grpSpPr>
        <p:sp>
          <p:nvSpPr>
            <p:cNvPr id="318" name="Google Shape;318;g1f7d581eaed_4_431"/>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1f7d581eaed_4_431"/>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1f7d581eaed_4_431"/>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6">
  <p:cSld name="CUSTOM_12_1">
    <p:spTree>
      <p:nvGrpSpPr>
        <p:cNvPr id="321" name="Shape 321"/>
        <p:cNvGrpSpPr/>
        <p:nvPr/>
      </p:nvGrpSpPr>
      <p:grpSpPr>
        <a:xfrm>
          <a:off x="0" y="0"/>
          <a:ext cx="0" cy="0"/>
          <a:chOff x="0" y="0"/>
          <a:chExt cx="0" cy="0"/>
        </a:xfrm>
      </p:grpSpPr>
      <p:sp>
        <p:nvSpPr>
          <p:cNvPr id="322" name="Google Shape;322;g1f7d581eaed_4_445"/>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1f7d581eaed_4_445"/>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4" name="Google Shape;324;g1f7d581eaed_4_445"/>
          <p:cNvGrpSpPr/>
          <p:nvPr/>
        </p:nvGrpSpPr>
        <p:grpSpPr>
          <a:xfrm flipH="1" rot="10800000">
            <a:off x="498550" y="419473"/>
            <a:ext cx="429322" cy="93999"/>
            <a:chOff x="5795037" y="809024"/>
            <a:chExt cx="431653" cy="94500"/>
          </a:xfrm>
        </p:grpSpPr>
        <p:sp>
          <p:nvSpPr>
            <p:cNvPr id="325" name="Google Shape;325;g1f7d581eaed_4_445"/>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1f7d581eaed_4_445"/>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1f7d581eaed_4_445"/>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8" name="Google Shape;328;g1f7d581eaed_4_44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3500"/>
              <a:buNone/>
              <a:defRPr sz="3000"/>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grpSp>
        <p:nvGrpSpPr>
          <p:cNvPr id="329" name="Google Shape;329;g1f7d581eaed_4_445"/>
          <p:cNvGrpSpPr/>
          <p:nvPr/>
        </p:nvGrpSpPr>
        <p:grpSpPr>
          <a:xfrm flipH="1">
            <a:off x="4166377" y="4536145"/>
            <a:ext cx="825589" cy="93999"/>
            <a:chOff x="5718423" y="809024"/>
            <a:chExt cx="830071" cy="94500"/>
          </a:xfrm>
        </p:grpSpPr>
        <p:sp>
          <p:nvSpPr>
            <p:cNvPr id="330" name="Google Shape;330;g1f7d581eaed_4_445"/>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1f7d581eaed_4_445"/>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1f7d581eaed_4_445"/>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1f7d581eaed_4_445"/>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4" name="Shape 334"/>
        <p:cNvGrpSpPr/>
        <p:nvPr/>
      </p:nvGrpSpPr>
      <p:grpSpPr>
        <a:xfrm>
          <a:off x="0" y="0"/>
          <a:ext cx="0" cy="0"/>
          <a:chOff x="0" y="0"/>
          <a:chExt cx="0" cy="0"/>
        </a:xfrm>
      </p:grpSpPr>
      <p:sp>
        <p:nvSpPr>
          <p:cNvPr id="335" name="Google Shape;335;g1f7d581eaed_4_458"/>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1f7d581eaed_4_45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3500"/>
              <a:buNone/>
              <a:defRPr sz="3000"/>
            </a:lvl1pPr>
            <a:lvl2pPr lvl="1" rtl="0" algn="l">
              <a:lnSpc>
                <a:spcPct val="100000"/>
              </a:lnSpc>
              <a:spcBef>
                <a:spcPts val="0"/>
              </a:spcBef>
              <a:spcAft>
                <a:spcPts val="0"/>
              </a:spcAft>
              <a:buSzPts val="3500"/>
              <a:buNone/>
              <a:defRPr/>
            </a:lvl2pPr>
            <a:lvl3pPr lvl="2" rtl="0" algn="l">
              <a:lnSpc>
                <a:spcPct val="100000"/>
              </a:lnSpc>
              <a:spcBef>
                <a:spcPts val="0"/>
              </a:spcBef>
              <a:spcAft>
                <a:spcPts val="0"/>
              </a:spcAft>
              <a:buSzPts val="3500"/>
              <a:buNone/>
              <a:defRPr/>
            </a:lvl3pPr>
            <a:lvl4pPr lvl="3" rtl="0" algn="l">
              <a:lnSpc>
                <a:spcPct val="100000"/>
              </a:lnSpc>
              <a:spcBef>
                <a:spcPts val="0"/>
              </a:spcBef>
              <a:spcAft>
                <a:spcPts val="0"/>
              </a:spcAft>
              <a:buSzPts val="3500"/>
              <a:buNone/>
              <a:defRPr/>
            </a:lvl4pPr>
            <a:lvl5pPr lvl="4" rtl="0" algn="l">
              <a:lnSpc>
                <a:spcPct val="100000"/>
              </a:lnSpc>
              <a:spcBef>
                <a:spcPts val="0"/>
              </a:spcBef>
              <a:spcAft>
                <a:spcPts val="0"/>
              </a:spcAft>
              <a:buSzPts val="3500"/>
              <a:buNone/>
              <a:defRPr/>
            </a:lvl5pPr>
            <a:lvl6pPr lvl="5" rtl="0" algn="l">
              <a:lnSpc>
                <a:spcPct val="100000"/>
              </a:lnSpc>
              <a:spcBef>
                <a:spcPts val="0"/>
              </a:spcBef>
              <a:spcAft>
                <a:spcPts val="0"/>
              </a:spcAft>
              <a:buSzPts val="3500"/>
              <a:buNone/>
              <a:defRPr/>
            </a:lvl6pPr>
            <a:lvl7pPr lvl="6" rtl="0" algn="l">
              <a:lnSpc>
                <a:spcPct val="100000"/>
              </a:lnSpc>
              <a:spcBef>
                <a:spcPts val="0"/>
              </a:spcBef>
              <a:spcAft>
                <a:spcPts val="0"/>
              </a:spcAft>
              <a:buSzPts val="3500"/>
              <a:buNone/>
              <a:defRPr/>
            </a:lvl7pPr>
            <a:lvl8pPr lvl="7" rtl="0" algn="l">
              <a:lnSpc>
                <a:spcPct val="100000"/>
              </a:lnSpc>
              <a:spcBef>
                <a:spcPts val="0"/>
              </a:spcBef>
              <a:spcAft>
                <a:spcPts val="0"/>
              </a:spcAft>
              <a:buSzPts val="3500"/>
              <a:buNone/>
              <a:defRPr/>
            </a:lvl8pPr>
            <a:lvl9pPr lvl="8" rtl="0" algn="l">
              <a:lnSpc>
                <a:spcPct val="100000"/>
              </a:lnSpc>
              <a:spcBef>
                <a:spcPts val="0"/>
              </a:spcBef>
              <a:spcAft>
                <a:spcPts val="0"/>
              </a:spcAft>
              <a:buSzPts val="3500"/>
              <a:buNone/>
              <a:defRPr/>
            </a:lvl9pPr>
          </a:lstStyle>
          <a:p/>
        </p:txBody>
      </p:sp>
      <p:sp>
        <p:nvSpPr>
          <p:cNvPr id="337" name="Google Shape;337;g1f7d581eaed_4_458"/>
          <p:cNvSpPr txBox="1"/>
          <p:nvPr>
            <p:ph idx="2" type="title"/>
          </p:nvPr>
        </p:nvSpPr>
        <p:spPr>
          <a:xfrm>
            <a:off x="1030575" y="20170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38" name="Google Shape;338;g1f7d581eaed_4_458"/>
          <p:cNvSpPr txBox="1"/>
          <p:nvPr>
            <p:ph idx="1" type="subTitle"/>
          </p:nvPr>
        </p:nvSpPr>
        <p:spPr>
          <a:xfrm>
            <a:off x="1030575" y="23386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9" name="Google Shape;339;g1f7d581eaed_4_458"/>
          <p:cNvSpPr txBox="1"/>
          <p:nvPr>
            <p:ph idx="3" type="title"/>
          </p:nvPr>
        </p:nvSpPr>
        <p:spPr>
          <a:xfrm>
            <a:off x="3740225" y="20170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40" name="Google Shape;340;g1f7d581eaed_4_458"/>
          <p:cNvSpPr txBox="1"/>
          <p:nvPr>
            <p:ph idx="4" type="subTitle"/>
          </p:nvPr>
        </p:nvSpPr>
        <p:spPr>
          <a:xfrm>
            <a:off x="3740225" y="23386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1" name="Google Shape;341;g1f7d581eaed_4_458"/>
          <p:cNvSpPr txBox="1"/>
          <p:nvPr>
            <p:ph idx="5" type="title"/>
          </p:nvPr>
        </p:nvSpPr>
        <p:spPr>
          <a:xfrm>
            <a:off x="1030575" y="34575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42" name="Google Shape;342;g1f7d581eaed_4_458"/>
          <p:cNvSpPr txBox="1"/>
          <p:nvPr>
            <p:ph idx="6" type="subTitle"/>
          </p:nvPr>
        </p:nvSpPr>
        <p:spPr>
          <a:xfrm>
            <a:off x="1030575" y="37791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3" name="Google Shape;343;g1f7d581eaed_4_458"/>
          <p:cNvSpPr txBox="1"/>
          <p:nvPr>
            <p:ph idx="7" type="title"/>
          </p:nvPr>
        </p:nvSpPr>
        <p:spPr>
          <a:xfrm>
            <a:off x="3740225" y="34575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44" name="Google Shape;344;g1f7d581eaed_4_458"/>
          <p:cNvSpPr txBox="1"/>
          <p:nvPr>
            <p:ph idx="8" type="subTitle"/>
          </p:nvPr>
        </p:nvSpPr>
        <p:spPr>
          <a:xfrm>
            <a:off x="3740225" y="37791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5" name="Google Shape;345;g1f7d581eaed_4_458"/>
          <p:cNvSpPr txBox="1"/>
          <p:nvPr>
            <p:ph idx="9" type="title"/>
          </p:nvPr>
        </p:nvSpPr>
        <p:spPr>
          <a:xfrm>
            <a:off x="6449875" y="20170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46" name="Google Shape;346;g1f7d581eaed_4_458"/>
          <p:cNvSpPr txBox="1"/>
          <p:nvPr>
            <p:ph idx="13" type="subTitle"/>
          </p:nvPr>
        </p:nvSpPr>
        <p:spPr>
          <a:xfrm>
            <a:off x="6449875" y="23386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7" name="Google Shape;347;g1f7d581eaed_4_458"/>
          <p:cNvSpPr txBox="1"/>
          <p:nvPr>
            <p:ph idx="14" type="title"/>
          </p:nvPr>
        </p:nvSpPr>
        <p:spPr>
          <a:xfrm>
            <a:off x="6458425" y="3457525"/>
            <a:ext cx="1631400" cy="192300"/>
          </a:xfrm>
          <a:prstGeom prst="rect">
            <a:avLst/>
          </a:prstGeom>
          <a:solidFill>
            <a:schemeClr val="accent6"/>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2500"/>
              <a:buNone/>
              <a:defRPr sz="1800">
                <a:solidFill>
                  <a:schemeClr val="dk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348" name="Google Shape;348;g1f7d581eaed_4_458"/>
          <p:cNvSpPr txBox="1"/>
          <p:nvPr>
            <p:ph idx="15" type="subTitle"/>
          </p:nvPr>
        </p:nvSpPr>
        <p:spPr>
          <a:xfrm>
            <a:off x="6458425" y="3779106"/>
            <a:ext cx="1631400" cy="484800"/>
          </a:xfrm>
          <a:prstGeom prst="rect">
            <a:avLst/>
          </a:prstGeom>
          <a:no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SzPts val="1400"/>
              <a:buNone/>
              <a:defRPr sz="1400">
                <a:latin typeface="Darker Grotesque Medium"/>
                <a:ea typeface="Darker Grotesque Medium"/>
                <a:cs typeface="Darker Grotesque Medium"/>
                <a:sym typeface="Darker Grotesque Medium"/>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9" name="Google Shape;349;g1f7d581eaed_4_458"/>
          <p:cNvSpPr/>
          <p:nvPr/>
        </p:nvSpPr>
        <p:spPr>
          <a:xfrm>
            <a:off x="433200" y="393425"/>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 name="Google Shape;350;g1f7d581eaed_4_458"/>
          <p:cNvGrpSpPr/>
          <p:nvPr/>
        </p:nvGrpSpPr>
        <p:grpSpPr>
          <a:xfrm flipH="1" rot="10800000">
            <a:off x="498550" y="419473"/>
            <a:ext cx="429322" cy="93999"/>
            <a:chOff x="5795037" y="809024"/>
            <a:chExt cx="431653" cy="94500"/>
          </a:xfrm>
        </p:grpSpPr>
        <p:sp>
          <p:nvSpPr>
            <p:cNvPr id="351" name="Google Shape;351;g1f7d581eaed_4_458"/>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g1f7d581eaed_4_458"/>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1f7d581eaed_4_458"/>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4" name="Google Shape;354;g1f7d581eaed_4_458"/>
          <p:cNvGrpSpPr/>
          <p:nvPr/>
        </p:nvGrpSpPr>
        <p:grpSpPr>
          <a:xfrm flipH="1" rot="-5400000">
            <a:off x="8191801" y="905321"/>
            <a:ext cx="825589" cy="93999"/>
            <a:chOff x="5718423" y="809024"/>
            <a:chExt cx="830071" cy="94500"/>
          </a:xfrm>
        </p:grpSpPr>
        <p:sp>
          <p:nvSpPr>
            <p:cNvPr id="355" name="Google Shape;355;g1f7d581eaed_4_458"/>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g1f7d581eaed_4_458"/>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g1f7d581eaed_4_458"/>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g1f7d581eaed_4_458"/>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359" name="Shape 359"/>
        <p:cNvGrpSpPr/>
        <p:nvPr/>
      </p:nvGrpSpPr>
      <p:grpSpPr>
        <a:xfrm>
          <a:off x="0" y="0"/>
          <a:ext cx="0" cy="0"/>
          <a:chOff x="0" y="0"/>
          <a:chExt cx="0" cy="0"/>
        </a:xfrm>
      </p:grpSpPr>
      <p:sp>
        <p:nvSpPr>
          <p:cNvPr id="360" name="Google Shape;360;g1f7d581eaed_4_483"/>
          <p:cNvSpPr/>
          <p:nvPr/>
        </p:nvSpPr>
        <p:spPr>
          <a:xfrm>
            <a:off x="284400" y="284400"/>
            <a:ext cx="8575200" cy="4574700"/>
          </a:xfrm>
          <a:prstGeom prst="roundRect">
            <a:avLst>
              <a:gd fmla="val 5555" name="adj"/>
            </a:avLst>
          </a:prstGeom>
          <a:gradFill>
            <a:gsLst>
              <a:gs pos="0">
                <a:srgbClr val="5352EE"/>
              </a:gs>
              <a:gs pos="100000">
                <a:srgbClr val="7882F3"/>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g1f7d581eaed_4_483"/>
          <p:cNvSpPr txBox="1"/>
          <p:nvPr>
            <p:ph type="title"/>
          </p:nvPr>
        </p:nvSpPr>
        <p:spPr>
          <a:xfrm>
            <a:off x="4965200" y="1893300"/>
            <a:ext cx="3457500" cy="1295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600"/>
              <a:buNone/>
              <a:defRPr sz="50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362" name="Google Shape;362;g1f7d581eaed_4_483"/>
          <p:cNvSpPr txBox="1"/>
          <p:nvPr>
            <p:ph idx="2" type="title"/>
          </p:nvPr>
        </p:nvSpPr>
        <p:spPr>
          <a:xfrm>
            <a:off x="6248300" y="1101725"/>
            <a:ext cx="891300" cy="486300"/>
          </a:xfrm>
          <a:prstGeom prst="rect">
            <a:avLst/>
          </a:prstGeom>
          <a:noFill/>
          <a:ln>
            <a:noFill/>
          </a:ln>
          <a:effectLst>
            <a:outerShdw blurRad="57150" rotWithShape="0" algn="bl" dir="5400000" dist="19050">
              <a:schemeClr val="dk1">
                <a:alpha val="49410"/>
              </a:schemeClr>
            </a:outerShdw>
          </a:effectLst>
        </p:spPr>
        <p:txBody>
          <a:bodyPr anchorCtr="0" anchor="b" bIns="91425" lIns="91425" spcFirstLastPara="1" rIns="91425" wrap="square" tIns="91425">
            <a:noAutofit/>
          </a:bodyPr>
          <a:lstStyle>
            <a:lvl1pPr lvl="0" rtl="0" algn="ctr">
              <a:lnSpc>
                <a:spcPct val="100000"/>
              </a:lnSpc>
              <a:spcBef>
                <a:spcPts val="0"/>
              </a:spcBef>
              <a:spcAft>
                <a:spcPts val="0"/>
              </a:spcAft>
              <a:buSzPts val="6000"/>
              <a:buNone/>
              <a:defRPr sz="36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p:txBody>
      </p:sp>
      <p:sp>
        <p:nvSpPr>
          <p:cNvPr id="363" name="Google Shape;363;g1f7d581eaed_4_483"/>
          <p:cNvSpPr txBox="1"/>
          <p:nvPr>
            <p:ph idx="1" type="subTitle"/>
          </p:nvPr>
        </p:nvSpPr>
        <p:spPr>
          <a:xfrm>
            <a:off x="4890200" y="3441975"/>
            <a:ext cx="3607500" cy="344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latin typeface="Darker Grotesque Medium"/>
                <a:ea typeface="Darker Grotesque Medium"/>
                <a:cs typeface="Darker Grotesque Medium"/>
                <a:sym typeface="Darker Grotesque Medium"/>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4" name="Google Shape;364;g1f7d581eaed_4_483"/>
          <p:cNvSpPr/>
          <p:nvPr/>
        </p:nvSpPr>
        <p:spPr>
          <a:xfrm>
            <a:off x="433200" y="393425"/>
            <a:ext cx="27639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5" name="Google Shape;365;g1f7d581eaed_4_483"/>
          <p:cNvGrpSpPr/>
          <p:nvPr/>
        </p:nvGrpSpPr>
        <p:grpSpPr>
          <a:xfrm flipH="1" rot="10800000">
            <a:off x="498550" y="419473"/>
            <a:ext cx="429322" cy="93999"/>
            <a:chOff x="5795037" y="809024"/>
            <a:chExt cx="431653" cy="94500"/>
          </a:xfrm>
        </p:grpSpPr>
        <p:sp>
          <p:nvSpPr>
            <p:cNvPr id="366" name="Google Shape;366;g1f7d581eaed_4_48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1f7d581eaed_4_48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1f7d581eaed_4_48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9" name="Google Shape;369;g1f7d581eaed_4_483"/>
          <p:cNvSpPr/>
          <p:nvPr/>
        </p:nvSpPr>
        <p:spPr>
          <a:xfrm flipH="1">
            <a:off x="7851885" y="4440000"/>
            <a:ext cx="873300" cy="146100"/>
          </a:xfrm>
          <a:prstGeom prst="roundRect">
            <a:avLst>
              <a:gd fmla="val 50000" name="adj"/>
            </a:avLst>
          </a:prstGeom>
          <a:solidFill>
            <a:schemeClr val="dk2"/>
          </a:solidFill>
          <a:ln cap="flat" cmpd="sng" w="9525">
            <a:solidFill>
              <a:schemeClr val="accent1"/>
            </a:solidFill>
            <a:prstDash val="solid"/>
            <a:round/>
            <a:headEnd len="sm" w="sm" type="none"/>
            <a:tailEnd len="sm" w="sm" type="none"/>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0" name="Google Shape;370;g1f7d581eaed_4_483"/>
          <p:cNvGrpSpPr/>
          <p:nvPr/>
        </p:nvGrpSpPr>
        <p:grpSpPr>
          <a:xfrm rot="10800000">
            <a:off x="8230512" y="4466048"/>
            <a:ext cx="429322" cy="93999"/>
            <a:chOff x="5795037" y="809024"/>
            <a:chExt cx="431653" cy="94500"/>
          </a:xfrm>
        </p:grpSpPr>
        <p:sp>
          <p:nvSpPr>
            <p:cNvPr id="371" name="Google Shape;371;g1f7d581eaed_4_483"/>
            <p:cNvSpPr/>
            <p:nvPr/>
          </p:nvSpPr>
          <p:spPr>
            <a:xfrm>
              <a:off x="5795037" y="809024"/>
              <a:ext cx="94500" cy="94500"/>
            </a:xfrm>
            <a:prstGeom prst="ellipse">
              <a:avLst/>
            </a:prstGeom>
            <a:solidFill>
              <a:schemeClr val="accent4"/>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g1f7d581eaed_4_483"/>
            <p:cNvSpPr/>
            <p:nvPr/>
          </p:nvSpPr>
          <p:spPr>
            <a:xfrm>
              <a:off x="5963614" y="809024"/>
              <a:ext cx="94500" cy="94500"/>
            </a:xfrm>
            <a:prstGeom prst="ellipse">
              <a:avLst/>
            </a:prstGeom>
            <a:solidFill>
              <a:schemeClr val="accen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g1f7d581eaed_4_483"/>
            <p:cNvSpPr/>
            <p:nvPr/>
          </p:nvSpPr>
          <p:spPr>
            <a:xfrm>
              <a:off x="6132190" y="809024"/>
              <a:ext cx="94500" cy="94500"/>
            </a:xfrm>
            <a:prstGeom prst="ellipse">
              <a:avLst/>
            </a:prstGeom>
            <a:solidFill>
              <a:schemeClr val="accent3"/>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4" name="Google Shape;374;g1f7d581eaed_4_483"/>
          <p:cNvGrpSpPr/>
          <p:nvPr/>
        </p:nvGrpSpPr>
        <p:grpSpPr>
          <a:xfrm flipH="1" rot="-5400000">
            <a:off x="8191801" y="905321"/>
            <a:ext cx="825589" cy="93999"/>
            <a:chOff x="5718423" y="809024"/>
            <a:chExt cx="830071" cy="94500"/>
          </a:xfrm>
        </p:grpSpPr>
        <p:sp>
          <p:nvSpPr>
            <p:cNvPr id="375" name="Google Shape;375;g1f7d581eaed_4_483"/>
            <p:cNvSpPr/>
            <p:nvPr/>
          </p:nvSpPr>
          <p:spPr>
            <a:xfrm>
              <a:off x="5718423" y="809024"/>
              <a:ext cx="94500" cy="94500"/>
            </a:xfrm>
            <a:prstGeom prst="ellipse">
              <a:avLst/>
            </a:prstGeom>
            <a:solidFill>
              <a:schemeClr val="lt1"/>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g1f7d581eaed_4_483"/>
            <p:cNvSpPr/>
            <p:nvPr/>
          </p:nvSpPr>
          <p:spPr>
            <a:xfrm>
              <a:off x="5963614" y="809024"/>
              <a:ext cx="94500" cy="94500"/>
            </a:xfrm>
            <a:prstGeom prst="ellipse">
              <a:avLst/>
            </a:prstGeom>
            <a:solidFill>
              <a:schemeClr val="lt1">
                <a:alpha val="8902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g1f7d581eaed_4_483"/>
            <p:cNvSpPr/>
            <p:nvPr/>
          </p:nvSpPr>
          <p:spPr>
            <a:xfrm>
              <a:off x="6208804" y="809024"/>
              <a:ext cx="94500" cy="94500"/>
            </a:xfrm>
            <a:prstGeom prst="ellipse">
              <a:avLst/>
            </a:prstGeom>
            <a:solidFill>
              <a:schemeClr val="lt1">
                <a:alpha val="6588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1f7d581eaed_4_483"/>
            <p:cNvSpPr/>
            <p:nvPr/>
          </p:nvSpPr>
          <p:spPr>
            <a:xfrm>
              <a:off x="6453994" y="809024"/>
              <a:ext cx="94500" cy="94500"/>
            </a:xfrm>
            <a:prstGeom prst="ellipse">
              <a:avLst/>
            </a:prstGeom>
            <a:solidFill>
              <a:schemeClr val="lt1">
                <a:alpha val="53330"/>
              </a:schemeClr>
            </a:solidFill>
            <a:ln>
              <a:noFill/>
            </a:ln>
            <a:effectLst>
              <a:outerShdw blurRad="57150" rotWithShape="0" algn="bl" dir="5400000" dist="19050">
                <a:schemeClr val="dk1">
                  <a:alpha val="4941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g1f7d581eaed_4_173"/>
          <p:cNvGrpSpPr/>
          <p:nvPr/>
        </p:nvGrpSpPr>
        <p:grpSpPr>
          <a:xfrm>
            <a:off x="146769" y="3406"/>
            <a:ext cx="1233215" cy="1384535"/>
            <a:chOff x="146769" y="3406"/>
            <a:chExt cx="1233215" cy="1384535"/>
          </a:xfrm>
        </p:grpSpPr>
        <p:grpSp>
          <p:nvGrpSpPr>
            <p:cNvPr id="51" name="Google Shape;51;g1f7d581eaed_4_173"/>
            <p:cNvGrpSpPr/>
            <p:nvPr/>
          </p:nvGrpSpPr>
          <p:grpSpPr>
            <a:xfrm>
              <a:off x="1063183" y="3406"/>
              <a:ext cx="316800" cy="688513"/>
              <a:chOff x="1063183" y="3406"/>
              <a:chExt cx="316800" cy="688513"/>
            </a:xfrm>
          </p:grpSpPr>
          <p:sp>
            <p:nvSpPr>
              <p:cNvPr id="52" name="Google Shape;52;g1f7d581eaed_4_17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g1f7d581eaed_4_17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g1f7d581eaed_4_173"/>
            <p:cNvGrpSpPr/>
            <p:nvPr/>
          </p:nvGrpSpPr>
          <p:grpSpPr>
            <a:xfrm>
              <a:off x="604976" y="3406"/>
              <a:ext cx="316800" cy="1036524"/>
              <a:chOff x="604976" y="3406"/>
              <a:chExt cx="316800" cy="1036524"/>
            </a:xfrm>
          </p:grpSpPr>
          <p:sp>
            <p:nvSpPr>
              <p:cNvPr id="55" name="Google Shape;55;g1f7d581eaed_4_17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g1f7d581eaed_4_17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g1f7d581eaed_4_17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g1f7d581eaed_4_173"/>
            <p:cNvGrpSpPr/>
            <p:nvPr/>
          </p:nvGrpSpPr>
          <p:grpSpPr>
            <a:xfrm>
              <a:off x="146769" y="3406"/>
              <a:ext cx="316800" cy="1384535"/>
              <a:chOff x="146769" y="3406"/>
              <a:chExt cx="316800" cy="1384535"/>
            </a:xfrm>
          </p:grpSpPr>
          <p:sp>
            <p:nvSpPr>
              <p:cNvPr id="59" name="Google Shape;59;g1f7d581eaed_4_17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g1f7d581eaed_4_17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g1f7d581eaed_4_17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g1f7d581eaed_4_17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g1f7d581eaed_4_173"/>
          <p:cNvGrpSpPr/>
          <p:nvPr/>
        </p:nvGrpSpPr>
        <p:grpSpPr>
          <a:xfrm>
            <a:off x="6775084" y="2904008"/>
            <a:ext cx="2186148" cy="2239500"/>
            <a:chOff x="6775084" y="2904008"/>
            <a:chExt cx="2186148" cy="2239500"/>
          </a:xfrm>
        </p:grpSpPr>
        <p:grpSp>
          <p:nvGrpSpPr>
            <p:cNvPr id="64" name="Google Shape;64;g1f7d581eaed_4_173"/>
            <p:cNvGrpSpPr/>
            <p:nvPr/>
          </p:nvGrpSpPr>
          <p:grpSpPr>
            <a:xfrm>
              <a:off x="6775084" y="4253708"/>
              <a:ext cx="409500" cy="889800"/>
              <a:chOff x="6775084" y="4253708"/>
              <a:chExt cx="409500" cy="889800"/>
            </a:xfrm>
          </p:grpSpPr>
          <p:sp>
            <p:nvSpPr>
              <p:cNvPr id="65" name="Google Shape;65;g1f7d581eaed_4_17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g1f7d581eaed_4_17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g1f7d581eaed_4_173"/>
            <p:cNvGrpSpPr/>
            <p:nvPr/>
          </p:nvGrpSpPr>
          <p:grpSpPr>
            <a:xfrm>
              <a:off x="7367299" y="3804008"/>
              <a:ext cx="409500" cy="1339500"/>
              <a:chOff x="7367299" y="3804008"/>
              <a:chExt cx="409500" cy="1339500"/>
            </a:xfrm>
          </p:grpSpPr>
          <p:sp>
            <p:nvSpPr>
              <p:cNvPr id="68" name="Google Shape;68;g1f7d581eaed_4_17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g1f7d581eaed_4_17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g1f7d581eaed_4_17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g1f7d581eaed_4_173"/>
            <p:cNvGrpSpPr/>
            <p:nvPr/>
          </p:nvGrpSpPr>
          <p:grpSpPr>
            <a:xfrm>
              <a:off x="7959516" y="3354008"/>
              <a:ext cx="409500" cy="1789500"/>
              <a:chOff x="7959516" y="3354008"/>
              <a:chExt cx="409500" cy="1789500"/>
            </a:xfrm>
          </p:grpSpPr>
          <p:sp>
            <p:nvSpPr>
              <p:cNvPr id="72" name="Google Shape;72;g1f7d581eaed_4_17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g1f7d581eaed_4_17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g1f7d581eaed_4_17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g1f7d581eaed_4_17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g1f7d581eaed_4_173"/>
            <p:cNvGrpSpPr/>
            <p:nvPr/>
          </p:nvGrpSpPr>
          <p:grpSpPr>
            <a:xfrm>
              <a:off x="8551731" y="2904008"/>
              <a:ext cx="409500" cy="2239500"/>
              <a:chOff x="8551731" y="2904008"/>
              <a:chExt cx="409500" cy="2239500"/>
            </a:xfrm>
          </p:grpSpPr>
          <p:sp>
            <p:nvSpPr>
              <p:cNvPr id="77" name="Google Shape;77;g1f7d581eaed_4_17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g1f7d581eaed_4_17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g1f7d581eaed_4_17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g1f7d581eaed_4_17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g1f7d581eaed_4_17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g1f7d581eaed_4_17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g1f7d581eaed_4_17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g1f7d581eaed_4_208"/>
          <p:cNvGrpSpPr/>
          <p:nvPr/>
        </p:nvGrpSpPr>
        <p:grpSpPr>
          <a:xfrm>
            <a:off x="625966" y="299376"/>
            <a:ext cx="999312" cy="999312"/>
            <a:chOff x="348199" y="179450"/>
            <a:chExt cx="1116300" cy="1116300"/>
          </a:xfrm>
        </p:grpSpPr>
        <p:sp>
          <p:nvSpPr>
            <p:cNvPr id="86" name="Google Shape;86;g1f7d581eaed_4_208"/>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g1f7d581eaed_4_20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g1f7d581eaed_4_20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g1f7d581eaed_4_20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g1f7d581eaed_4_20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g1f7d581eaed_4_215"/>
          <p:cNvGrpSpPr/>
          <p:nvPr/>
        </p:nvGrpSpPr>
        <p:grpSpPr>
          <a:xfrm>
            <a:off x="625966" y="299376"/>
            <a:ext cx="999312" cy="999312"/>
            <a:chOff x="348199" y="179450"/>
            <a:chExt cx="1116300" cy="1116300"/>
          </a:xfrm>
        </p:grpSpPr>
        <p:sp>
          <p:nvSpPr>
            <p:cNvPr id="93" name="Google Shape;93;g1f7d581eaed_4_21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g1f7d581eaed_4_21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g1f7d581eaed_4_2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g1f7d581eaed_4_21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g1f7d581eaed_4_21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g1f7d581eaed_4_21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g1f7d581eaed_4_223"/>
          <p:cNvGrpSpPr/>
          <p:nvPr/>
        </p:nvGrpSpPr>
        <p:grpSpPr>
          <a:xfrm>
            <a:off x="625966" y="299376"/>
            <a:ext cx="999312" cy="999312"/>
            <a:chOff x="348199" y="179450"/>
            <a:chExt cx="1116300" cy="1116300"/>
          </a:xfrm>
        </p:grpSpPr>
        <p:sp>
          <p:nvSpPr>
            <p:cNvPr id="101" name="Google Shape;101;g1f7d581eaed_4_223"/>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1f7d581eaed_4_22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g1f7d581eaed_4_2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g1f7d581eaed_4_22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g1f7d581eaed_4_229"/>
          <p:cNvGrpSpPr/>
          <p:nvPr/>
        </p:nvGrpSpPr>
        <p:grpSpPr>
          <a:xfrm>
            <a:off x="625966" y="299376"/>
            <a:ext cx="999312" cy="999312"/>
            <a:chOff x="348199" y="179450"/>
            <a:chExt cx="1116300" cy="1116300"/>
          </a:xfrm>
        </p:grpSpPr>
        <p:sp>
          <p:nvSpPr>
            <p:cNvPr id="107" name="Google Shape;107;g1f7d581eaed_4_22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g1f7d581eaed_4_22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g1f7d581eaed_4_229"/>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g1f7d581eaed_4_229"/>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g1f7d581eaed_4_22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g1f7d581eaed_4_236"/>
          <p:cNvGrpSpPr/>
          <p:nvPr/>
        </p:nvGrpSpPr>
        <p:grpSpPr>
          <a:xfrm>
            <a:off x="6866714" y="1306"/>
            <a:ext cx="2267451" cy="2601690"/>
            <a:chOff x="6790514" y="1306"/>
            <a:chExt cx="2267451" cy="2601690"/>
          </a:xfrm>
        </p:grpSpPr>
        <p:grpSp>
          <p:nvGrpSpPr>
            <p:cNvPr id="114" name="Google Shape;114;g1f7d581eaed_4_236"/>
            <p:cNvGrpSpPr/>
            <p:nvPr/>
          </p:nvGrpSpPr>
          <p:grpSpPr>
            <a:xfrm>
              <a:off x="7067465" y="1306"/>
              <a:ext cx="1990500" cy="1990200"/>
              <a:chOff x="7067465" y="1306"/>
              <a:chExt cx="1990500" cy="1990200"/>
            </a:xfrm>
          </p:grpSpPr>
          <p:sp>
            <p:nvSpPr>
              <p:cNvPr id="115" name="Google Shape;115;g1f7d581eaed_4_236"/>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g1f7d581eaed_4_236"/>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1f7d581eaed_4_236"/>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g1f7d581eaed_4_236"/>
            <p:cNvGrpSpPr/>
            <p:nvPr/>
          </p:nvGrpSpPr>
          <p:grpSpPr>
            <a:xfrm>
              <a:off x="8207126" y="1807996"/>
              <a:ext cx="795000" cy="795000"/>
              <a:chOff x="8207126" y="1807996"/>
              <a:chExt cx="795000" cy="795000"/>
            </a:xfrm>
          </p:grpSpPr>
          <p:sp>
            <p:nvSpPr>
              <p:cNvPr id="119" name="Google Shape;119;g1f7d581eaed_4_236"/>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1f7d581eaed_4_236"/>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1f7d581eaed_4_236"/>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g1f7d581eaed_4_236"/>
            <p:cNvGrpSpPr/>
            <p:nvPr/>
          </p:nvGrpSpPr>
          <p:grpSpPr>
            <a:xfrm>
              <a:off x="6790514" y="118857"/>
              <a:ext cx="548700" cy="548700"/>
              <a:chOff x="6790514" y="118857"/>
              <a:chExt cx="548700" cy="548700"/>
            </a:xfrm>
          </p:grpSpPr>
          <p:sp>
            <p:nvSpPr>
              <p:cNvPr id="123" name="Google Shape;123;g1f7d581eaed_4_236"/>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1f7d581eaed_4_236"/>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g1f7d581eaed_4_236"/>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g1f7d581eaed_4_23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g1f7d581eaed_4_251"/>
          <p:cNvGrpSpPr/>
          <p:nvPr/>
        </p:nvGrpSpPr>
        <p:grpSpPr>
          <a:xfrm>
            <a:off x="625966" y="299376"/>
            <a:ext cx="999312" cy="999312"/>
            <a:chOff x="348199" y="179450"/>
            <a:chExt cx="1116300" cy="1116300"/>
          </a:xfrm>
        </p:grpSpPr>
        <p:sp>
          <p:nvSpPr>
            <p:cNvPr id="129" name="Google Shape;129;g1f7d581eaed_4_251"/>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1f7d581eaed_4_251"/>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g1f7d581eaed_4_251"/>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g1f7d581eaed_4_251"/>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g1f7d581eaed_4_251"/>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g1f7d581eaed_4_25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g1f7d581eaed_4_259"/>
          <p:cNvGrpSpPr/>
          <p:nvPr/>
        </p:nvGrpSpPr>
        <p:grpSpPr>
          <a:xfrm>
            <a:off x="713373" y="3847119"/>
            <a:ext cx="825392" cy="825392"/>
            <a:chOff x="348199" y="179450"/>
            <a:chExt cx="1116300" cy="1116300"/>
          </a:xfrm>
        </p:grpSpPr>
        <p:sp>
          <p:nvSpPr>
            <p:cNvPr id="137" name="Google Shape;137;g1f7d581eaed_4_25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1f7d581eaed_4_25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g1f7d581eaed_4_259"/>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g1f7d581eaed_4_25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g1f7d581eaed_4_1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g1f7d581eaed_4_1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g1f7d581eaed_4_12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382" name="Shape 382"/>
        <p:cNvGrpSpPr/>
        <p:nvPr/>
      </p:nvGrpSpPr>
      <p:grpSpPr>
        <a:xfrm>
          <a:off x="0" y="0"/>
          <a:ext cx="0" cy="0"/>
          <a:chOff x="0" y="0"/>
          <a:chExt cx="0" cy="0"/>
        </a:xfrm>
      </p:grpSpPr>
      <p:sp>
        <p:nvSpPr>
          <p:cNvPr id="383" name="Google Shape;383;g1f7d581eaed_6_451"/>
          <p:cNvSpPr txBox="1"/>
          <p:nvPr>
            <p:ph type="ctrTitle"/>
          </p:nvPr>
        </p:nvSpPr>
        <p:spPr>
          <a:xfrm>
            <a:off x="377975" y="584613"/>
            <a:ext cx="4255500" cy="18729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0"/>
              </a:spcAft>
              <a:buClr>
                <a:srgbClr val="000000"/>
              </a:buClr>
              <a:buSzPts val="5200"/>
              <a:buFont typeface="Arial"/>
              <a:buNone/>
            </a:pPr>
            <a:r>
              <a:rPr lang="en" sz="4700"/>
              <a:t>Food For All</a:t>
            </a:r>
            <a:endParaRPr sz="5100"/>
          </a:p>
        </p:txBody>
      </p:sp>
      <p:sp>
        <p:nvSpPr>
          <p:cNvPr id="384" name="Google Shape;384;g1f7d581eaed_6_451"/>
          <p:cNvSpPr txBox="1"/>
          <p:nvPr>
            <p:ph idx="1" type="subTitle"/>
          </p:nvPr>
        </p:nvSpPr>
        <p:spPr>
          <a:xfrm>
            <a:off x="683450" y="2036250"/>
            <a:ext cx="5331300" cy="1926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Sharing Hope, Sharing Meals!!</a:t>
            </a:r>
            <a:endParaRPr sz="2500"/>
          </a:p>
        </p:txBody>
      </p:sp>
      <p:sp>
        <p:nvSpPr>
          <p:cNvPr id="385" name="Google Shape;385;g1f7d581eaed_6_45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51" name="Shape 451"/>
        <p:cNvGrpSpPr/>
        <p:nvPr/>
      </p:nvGrpSpPr>
      <p:grpSpPr>
        <a:xfrm>
          <a:off x="0" y="0"/>
          <a:ext cx="0" cy="0"/>
          <a:chOff x="0" y="0"/>
          <a:chExt cx="0" cy="0"/>
        </a:xfrm>
      </p:grpSpPr>
      <p:sp>
        <p:nvSpPr>
          <p:cNvPr id="452" name="Google Shape;452;g1f7d581eaed_6_52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53" name="Google Shape;453;g1f7d581eaed_6_524"/>
          <p:cNvSpPr txBox="1"/>
          <p:nvPr/>
        </p:nvSpPr>
        <p:spPr>
          <a:xfrm>
            <a:off x="178500" y="474375"/>
            <a:ext cx="4955700" cy="8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Font typeface="Arial"/>
              <a:buNone/>
            </a:pPr>
            <a:r>
              <a:rPr b="1" lang="en" sz="2900">
                <a:solidFill>
                  <a:srgbClr val="F1F0FF"/>
                </a:solidFill>
              </a:rPr>
              <a:t>Donate Page</a:t>
            </a:r>
            <a:endParaRPr sz="2000">
              <a:solidFill>
                <a:schemeClr val="dk2"/>
              </a:solidFill>
              <a:latin typeface="Nunito"/>
              <a:ea typeface="Nunito"/>
              <a:cs typeface="Nunito"/>
              <a:sym typeface="Nunito"/>
            </a:endParaRPr>
          </a:p>
        </p:txBody>
      </p:sp>
      <p:pic>
        <p:nvPicPr>
          <p:cNvPr id="454" name="Google Shape;454;g1f7d581eaed_6_524"/>
          <p:cNvPicPr preferRelativeResize="0"/>
          <p:nvPr/>
        </p:nvPicPr>
        <p:blipFill>
          <a:blip r:embed="rId3">
            <a:alphaModFix/>
          </a:blip>
          <a:stretch>
            <a:fillRect/>
          </a:stretch>
        </p:blipFill>
        <p:spPr>
          <a:xfrm>
            <a:off x="1080100" y="1194650"/>
            <a:ext cx="6500613" cy="35423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58" name="Shape 458"/>
        <p:cNvGrpSpPr/>
        <p:nvPr/>
      </p:nvGrpSpPr>
      <p:grpSpPr>
        <a:xfrm>
          <a:off x="0" y="0"/>
          <a:ext cx="0" cy="0"/>
          <a:chOff x="0" y="0"/>
          <a:chExt cx="0" cy="0"/>
        </a:xfrm>
      </p:grpSpPr>
      <p:sp>
        <p:nvSpPr>
          <p:cNvPr id="459" name="Google Shape;459;g1f7d581eaed_6_52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60" name="Google Shape;460;g1f7d581eaed_6_529"/>
          <p:cNvSpPr txBox="1"/>
          <p:nvPr/>
        </p:nvSpPr>
        <p:spPr>
          <a:xfrm>
            <a:off x="178500" y="474375"/>
            <a:ext cx="4955700" cy="8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F1F0FF"/>
                </a:solidFill>
              </a:rPr>
              <a:t>Food Bank Locator</a:t>
            </a:r>
            <a:endParaRPr sz="2300">
              <a:solidFill>
                <a:schemeClr val="dk2"/>
              </a:solidFill>
              <a:latin typeface="Nunito"/>
              <a:ea typeface="Nunito"/>
              <a:cs typeface="Nunito"/>
              <a:sym typeface="Nunito"/>
            </a:endParaRPr>
          </a:p>
        </p:txBody>
      </p:sp>
      <p:pic>
        <p:nvPicPr>
          <p:cNvPr id="461" name="Google Shape;461;g1f7d581eaed_6_529"/>
          <p:cNvPicPr preferRelativeResize="0"/>
          <p:nvPr/>
        </p:nvPicPr>
        <p:blipFill>
          <a:blip r:embed="rId3">
            <a:alphaModFix/>
          </a:blip>
          <a:stretch>
            <a:fillRect/>
          </a:stretch>
        </p:blipFill>
        <p:spPr>
          <a:xfrm>
            <a:off x="1303225" y="1194650"/>
            <a:ext cx="6281108" cy="35423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65" name="Shape 465"/>
        <p:cNvGrpSpPr/>
        <p:nvPr/>
      </p:nvGrpSpPr>
      <p:grpSpPr>
        <a:xfrm>
          <a:off x="0" y="0"/>
          <a:ext cx="0" cy="0"/>
          <a:chOff x="0" y="0"/>
          <a:chExt cx="0" cy="0"/>
        </a:xfrm>
      </p:grpSpPr>
      <p:sp>
        <p:nvSpPr>
          <p:cNvPr id="466" name="Google Shape;466;g1f7d581eaed_6_56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67" name="Google Shape;467;g1f7d581eaed_6_565"/>
          <p:cNvSpPr txBox="1"/>
          <p:nvPr/>
        </p:nvSpPr>
        <p:spPr>
          <a:xfrm>
            <a:off x="178500" y="474375"/>
            <a:ext cx="7832700" cy="822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2700">
                <a:solidFill>
                  <a:srgbClr val="F1F0FF"/>
                </a:solidFill>
              </a:rPr>
              <a:t>Additional Features and Functionalities</a:t>
            </a:r>
            <a:endParaRPr sz="2300">
              <a:solidFill>
                <a:schemeClr val="dk2"/>
              </a:solidFill>
              <a:latin typeface="Nunito"/>
              <a:ea typeface="Nunito"/>
              <a:cs typeface="Nunito"/>
              <a:sym typeface="Nunito"/>
            </a:endParaRPr>
          </a:p>
        </p:txBody>
      </p:sp>
      <p:pic>
        <p:nvPicPr>
          <p:cNvPr id="468" name="Google Shape;468;g1f7d581eaed_6_565"/>
          <p:cNvPicPr preferRelativeResize="0"/>
          <p:nvPr/>
        </p:nvPicPr>
        <p:blipFill>
          <a:blip r:embed="rId3">
            <a:alphaModFix/>
          </a:blip>
          <a:stretch>
            <a:fillRect/>
          </a:stretch>
        </p:blipFill>
        <p:spPr>
          <a:xfrm>
            <a:off x="1006650" y="1734875"/>
            <a:ext cx="7130699" cy="3002099"/>
          </a:xfrm>
          <a:prstGeom prst="rect">
            <a:avLst/>
          </a:prstGeom>
          <a:noFill/>
          <a:ln>
            <a:noFill/>
          </a:ln>
        </p:spPr>
      </p:pic>
      <p:sp>
        <p:nvSpPr>
          <p:cNvPr id="469" name="Google Shape;469;g1f7d581eaed_6_565"/>
          <p:cNvSpPr txBox="1"/>
          <p:nvPr/>
        </p:nvSpPr>
        <p:spPr>
          <a:xfrm>
            <a:off x="695200" y="1132050"/>
            <a:ext cx="4438800" cy="3936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lt1"/>
              </a:buClr>
              <a:buSzPts val="1300"/>
              <a:buFont typeface="Nunito"/>
              <a:buAutoNum type="arabicPeriod"/>
            </a:pPr>
            <a:r>
              <a:rPr b="1" lang="en" sz="1300">
                <a:solidFill>
                  <a:schemeClr val="lt1"/>
                </a:solidFill>
                <a:latin typeface="Nunito"/>
                <a:ea typeface="Nunito"/>
                <a:cs typeface="Nunito"/>
                <a:sym typeface="Nunito"/>
              </a:rPr>
              <a:t>Signup Email Confirmation</a:t>
            </a:r>
            <a:endParaRPr b="1" sz="1300">
              <a:solidFill>
                <a:schemeClr val="lt1"/>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73" name="Shape 473"/>
        <p:cNvGrpSpPr/>
        <p:nvPr/>
      </p:nvGrpSpPr>
      <p:grpSpPr>
        <a:xfrm>
          <a:off x="0" y="0"/>
          <a:ext cx="0" cy="0"/>
          <a:chOff x="0" y="0"/>
          <a:chExt cx="0" cy="0"/>
        </a:xfrm>
      </p:grpSpPr>
      <p:sp>
        <p:nvSpPr>
          <p:cNvPr id="474" name="Google Shape;474;g1f7d581eaed_6_57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75" name="Google Shape;475;g1f7d581eaed_6_574"/>
          <p:cNvSpPr txBox="1"/>
          <p:nvPr/>
        </p:nvSpPr>
        <p:spPr>
          <a:xfrm>
            <a:off x="178500" y="474375"/>
            <a:ext cx="7832700" cy="822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2700">
                <a:solidFill>
                  <a:srgbClr val="F1F0FF"/>
                </a:solidFill>
              </a:rPr>
              <a:t>Additional Features and Functionalities</a:t>
            </a:r>
            <a:endParaRPr sz="2300">
              <a:solidFill>
                <a:schemeClr val="dk2"/>
              </a:solidFill>
              <a:latin typeface="Nunito"/>
              <a:ea typeface="Nunito"/>
              <a:cs typeface="Nunito"/>
              <a:sym typeface="Nunito"/>
            </a:endParaRPr>
          </a:p>
        </p:txBody>
      </p:sp>
      <p:sp>
        <p:nvSpPr>
          <p:cNvPr id="476" name="Google Shape;476;g1f7d581eaed_6_574"/>
          <p:cNvSpPr txBox="1"/>
          <p:nvPr/>
        </p:nvSpPr>
        <p:spPr>
          <a:xfrm>
            <a:off x="695200" y="1132050"/>
            <a:ext cx="4438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Nunito"/>
                <a:ea typeface="Nunito"/>
                <a:cs typeface="Nunito"/>
                <a:sym typeface="Nunito"/>
              </a:rPr>
              <a:t>2.	Volunteer Registration Email</a:t>
            </a:r>
            <a:endParaRPr b="1" sz="1300">
              <a:solidFill>
                <a:schemeClr val="lt1"/>
              </a:solidFill>
              <a:latin typeface="Nunito"/>
              <a:ea typeface="Nunito"/>
              <a:cs typeface="Nunito"/>
              <a:sym typeface="Nunito"/>
            </a:endParaRPr>
          </a:p>
        </p:txBody>
      </p:sp>
      <p:pic>
        <p:nvPicPr>
          <p:cNvPr id="477" name="Google Shape;477;g1f7d581eaed_6_574"/>
          <p:cNvPicPr preferRelativeResize="0"/>
          <p:nvPr/>
        </p:nvPicPr>
        <p:blipFill>
          <a:blip r:embed="rId3">
            <a:alphaModFix/>
          </a:blip>
          <a:stretch>
            <a:fillRect/>
          </a:stretch>
        </p:blipFill>
        <p:spPr>
          <a:xfrm>
            <a:off x="771525" y="1565150"/>
            <a:ext cx="7600950" cy="3171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81" name="Shape 481"/>
        <p:cNvGrpSpPr/>
        <p:nvPr/>
      </p:nvGrpSpPr>
      <p:grpSpPr>
        <a:xfrm>
          <a:off x="0" y="0"/>
          <a:ext cx="0" cy="0"/>
          <a:chOff x="0" y="0"/>
          <a:chExt cx="0" cy="0"/>
        </a:xfrm>
      </p:grpSpPr>
      <p:sp>
        <p:nvSpPr>
          <p:cNvPr id="482" name="Google Shape;482;g1f7d581eaed_6_58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83" name="Google Shape;483;g1f7d581eaed_6_582"/>
          <p:cNvSpPr txBox="1"/>
          <p:nvPr/>
        </p:nvSpPr>
        <p:spPr>
          <a:xfrm>
            <a:off x="178500" y="474375"/>
            <a:ext cx="7832700" cy="822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2700">
                <a:solidFill>
                  <a:srgbClr val="F1F0FF"/>
                </a:solidFill>
              </a:rPr>
              <a:t>Additional Features and Functionalities</a:t>
            </a:r>
            <a:endParaRPr sz="2300">
              <a:solidFill>
                <a:schemeClr val="dk2"/>
              </a:solidFill>
              <a:latin typeface="Nunito"/>
              <a:ea typeface="Nunito"/>
              <a:cs typeface="Nunito"/>
              <a:sym typeface="Nunito"/>
            </a:endParaRPr>
          </a:p>
        </p:txBody>
      </p:sp>
      <p:sp>
        <p:nvSpPr>
          <p:cNvPr id="484" name="Google Shape;484;g1f7d581eaed_6_582"/>
          <p:cNvSpPr txBox="1"/>
          <p:nvPr/>
        </p:nvSpPr>
        <p:spPr>
          <a:xfrm>
            <a:off x="695200" y="1132050"/>
            <a:ext cx="4438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Nunito"/>
                <a:ea typeface="Nunito"/>
                <a:cs typeface="Nunito"/>
                <a:sym typeface="Nunito"/>
              </a:rPr>
              <a:t>3</a:t>
            </a:r>
            <a:r>
              <a:rPr b="1" lang="en" sz="1300">
                <a:solidFill>
                  <a:schemeClr val="lt1"/>
                </a:solidFill>
                <a:latin typeface="Nunito"/>
                <a:ea typeface="Nunito"/>
                <a:cs typeface="Nunito"/>
                <a:sym typeface="Nunito"/>
              </a:rPr>
              <a:t>.	Donation Confirmation Email</a:t>
            </a:r>
            <a:endParaRPr b="1" sz="1300">
              <a:solidFill>
                <a:schemeClr val="lt1"/>
              </a:solidFill>
              <a:latin typeface="Nunito"/>
              <a:ea typeface="Nunito"/>
              <a:cs typeface="Nunito"/>
              <a:sym typeface="Nunito"/>
            </a:endParaRPr>
          </a:p>
        </p:txBody>
      </p:sp>
      <p:pic>
        <p:nvPicPr>
          <p:cNvPr id="485" name="Google Shape;485;g1f7d581eaed_6_582"/>
          <p:cNvPicPr preferRelativeResize="0"/>
          <p:nvPr/>
        </p:nvPicPr>
        <p:blipFill>
          <a:blip r:embed="rId3">
            <a:alphaModFix/>
          </a:blip>
          <a:stretch>
            <a:fillRect/>
          </a:stretch>
        </p:blipFill>
        <p:spPr>
          <a:xfrm>
            <a:off x="533650" y="1692750"/>
            <a:ext cx="8146873" cy="2877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89" name="Shape 489"/>
        <p:cNvGrpSpPr/>
        <p:nvPr/>
      </p:nvGrpSpPr>
      <p:grpSpPr>
        <a:xfrm>
          <a:off x="0" y="0"/>
          <a:ext cx="0" cy="0"/>
          <a:chOff x="0" y="0"/>
          <a:chExt cx="0" cy="0"/>
        </a:xfrm>
      </p:grpSpPr>
      <p:sp>
        <p:nvSpPr>
          <p:cNvPr id="490" name="Google Shape;490;g1f7d581eaed_6_59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91" name="Google Shape;491;g1f7d581eaed_6_590"/>
          <p:cNvSpPr txBox="1"/>
          <p:nvPr/>
        </p:nvSpPr>
        <p:spPr>
          <a:xfrm>
            <a:off x="178500" y="474375"/>
            <a:ext cx="7832700" cy="822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2700">
                <a:solidFill>
                  <a:srgbClr val="F1F0FF"/>
                </a:solidFill>
              </a:rPr>
              <a:t>Additional Features and Functionalities</a:t>
            </a:r>
            <a:endParaRPr sz="2300">
              <a:solidFill>
                <a:schemeClr val="dk2"/>
              </a:solidFill>
              <a:latin typeface="Nunito"/>
              <a:ea typeface="Nunito"/>
              <a:cs typeface="Nunito"/>
              <a:sym typeface="Nunito"/>
            </a:endParaRPr>
          </a:p>
        </p:txBody>
      </p:sp>
      <p:sp>
        <p:nvSpPr>
          <p:cNvPr id="492" name="Google Shape;492;g1f7d581eaed_6_590"/>
          <p:cNvSpPr txBox="1"/>
          <p:nvPr/>
        </p:nvSpPr>
        <p:spPr>
          <a:xfrm>
            <a:off x="695200" y="1132050"/>
            <a:ext cx="4438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Nunito"/>
                <a:ea typeface="Nunito"/>
                <a:cs typeface="Nunito"/>
                <a:sym typeface="Nunito"/>
              </a:rPr>
              <a:t>4</a:t>
            </a:r>
            <a:r>
              <a:rPr b="1" lang="en" sz="1300">
                <a:solidFill>
                  <a:schemeClr val="lt1"/>
                </a:solidFill>
                <a:latin typeface="Nunito"/>
                <a:ea typeface="Nunito"/>
                <a:cs typeface="Nunito"/>
                <a:sym typeface="Nunito"/>
              </a:rPr>
              <a:t>.  Added Internationalization in multiple Languages</a:t>
            </a:r>
            <a:endParaRPr b="1" sz="1300">
              <a:solidFill>
                <a:schemeClr val="lt1"/>
              </a:solidFill>
              <a:latin typeface="Nunito"/>
              <a:ea typeface="Nunito"/>
              <a:cs typeface="Nunito"/>
              <a:sym typeface="Nunito"/>
            </a:endParaRPr>
          </a:p>
        </p:txBody>
      </p:sp>
      <p:pic>
        <p:nvPicPr>
          <p:cNvPr id="493" name="Google Shape;493;g1f7d581eaed_6_590"/>
          <p:cNvPicPr preferRelativeResize="0"/>
          <p:nvPr/>
        </p:nvPicPr>
        <p:blipFill>
          <a:blip r:embed="rId3">
            <a:alphaModFix/>
          </a:blip>
          <a:stretch>
            <a:fillRect/>
          </a:stretch>
        </p:blipFill>
        <p:spPr>
          <a:xfrm>
            <a:off x="1056625" y="1525650"/>
            <a:ext cx="6831032" cy="33130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97" name="Shape 497"/>
        <p:cNvGrpSpPr/>
        <p:nvPr/>
      </p:nvGrpSpPr>
      <p:grpSpPr>
        <a:xfrm>
          <a:off x="0" y="0"/>
          <a:ext cx="0" cy="0"/>
          <a:chOff x="0" y="0"/>
          <a:chExt cx="0" cy="0"/>
        </a:xfrm>
      </p:grpSpPr>
      <p:sp>
        <p:nvSpPr>
          <p:cNvPr id="498" name="Google Shape;498;g1f7d581eaed_6_53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99" name="Google Shape;499;g1f7d581eaed_6_539"/>
          <p:cNvSpPr txBox="1"/>
          <p:nvPr/>
        </p:nvSpPr>
        <p:spPr>
          <a:xfrm>
            <a:off x="2094150" y="450900"/>
            <a:ext cx="4955700" cy="8220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b="1" lang="en" sz="2800">
                <a:solidFill>
                  <a:schemeClr val="lt1"/>
                </a:solidFill>
                <a:latin typeface="Nunito"/>
                <a:ea typeface="Nunito"/>
                <a:cs typeface="Nunito"/>
                <a:sym typeface="Nunito"/>
              </a:rPr>
              <a:t>Challenges Faced</a:t>
            </a:r>
            <a:endParaRPr sz="2300">
              <a:solidFill>
                <a:schemeClr val="lt1"/>
              </a:solidFill>
              <a:latin typeface="Nunito"/>
              <a:ea typeface="Nunito"/>
              <a:cs typeface="Nunito"/>
              <a:sym typeface="Nunito"/>
            </a:endParaRPr>
          </a:p>
        </p:txBody>
      </p:sp>
      <p:sp>
        <p:nvSpPr>
          <p:cNvPr id="500" name="Google Shape;500;g1f7d581eaed_6_539"/>
          <p:cNvSpPr txBox="1"/>
          <p:nvPr/>
        </p:nvSpPr>
        <p:spPr>
          <a:xfrm>
            <a:off x="683450" y="1272900"/>
            <a:ext cx="7316100" cy="31707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b="1" i="1" lang="en" sz="1600">
                <a:solidFill>
                  <a:schemeClr val="lt1"/>
                </a:solidFill>
                <a:latin typeface="Nunito"/>
                <a:ea typeface="Nunito"/>
                <a:cs typeface="Nunito"/>
                <a:sym typeface="Nunito"/>
              </a:rPr>
              <a:t>Learning Curve with New Technologies: </a:t>
            </a:r>
            <a:endParaRPr b="1" i="1" sz="1600">
              <a:solidFill>
                <a:schemeClr val="lt1"/>
              </a:solidFill>
              <a:latin typeface="Nunito"/>
              <a:ea typeface="Nunito"/>
              <a:cs typeface="Nunito"/>
              <a:sym typeface="Nunito"/>
            </a:endParaRPr>
          </a:p>
          <a:p>
            <a:pPr indent="-323850" lvl="0" marL="457200" rtl="0" algn="just">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Adapting to and mastering new technologies such as React, TypeScript, and Express within the constraints of a semester.and Express within the constraints of a semester.</a:t>
            </a:r>
            <a:endParaRPr sz="1500">
              <a:solidFill>
                <a:schemeClr val="lt1"/>
              </a:solidFill>
              <a:latin typeface="Nunito"/>
              <a:ea typeface="Nunito"/>
              <a:cs typeface="Nunito"/>
              <a:sym typeface="Nunito"/>
            </a:endParaRPr>
          </a:p>
          <a:p>
            <a:pPr indent="-323850" lvl="0" marL="457200" rtl="0" algn="just">
              <a:spcBef>
                <a:spcPts val="0"/>
              </a:spcBef>
              <a:spcAft>
                <a:spcPts val="0"/>
              </a:spcAft>
              <a:buClr>
                <a:schemeClr val="lt1"/>
              </a:buClr>
              <a:buSzPts val="1500"/>
              <a:buFont typeface="Nunito"/>
              <a:buChar char="●"/>
            </a:pPr>
            <a:r>
              <a:rPr lang="en" sz="1500">
                <a:solidFill>
                  <a:schemeClr val="lt1"/>
                </a:solidFill>
                <a:latin typeface="Nunito"/>
                <a:ea typeface="Nunito"/>
                <a:cs typeface="Nunito"/>
                <a:sym typeface="Nunito"/>
              </a:rPr>
              <a:t>Conducting peer learning sessions, leveraging online resources, and seeking guidance from instructors facilitated a quicker grasp of these technologies</a:t>
            </a:r>
            <a:endParaRPr sz="1500">
              <a:solidFill>
                <a:schemeClr val="lt1"/>
              </a:solidFill>
              <a:latin typeface="Nunito"/>
              <a:ea typeface="Nunito"/>
              <a:cs typeface="Nunito"/>
              <a:sym typeface="Nunito"/>
            </a:endParaRPr>
          </a:p>
          <a:p>
            <a:pPr indent="0" lvl="0" marL="914400" rtl="0" algn="just">
              <a:spcBef>
                <a:spcPts val="0"/>
              </a:spcBef>
              <a:spcAft>
                <a:spcPts val="0"/>
              </a:spcAft>
              <a:buNone/>
            </a:pPr>
            <a:r>
              <a:t/>
            </a:r>
            <a:endParaRPr sz="1500">
              <a:solidFill>
                <a:schemeClr val="lt1"/>
              </a:solidFill>
              <a:latin typeface="Nunito"/>
              <a:ea typeface="Nunito"/>
              <a:cs typeface="Nunito"/>
              <a:sym typeface="Nunito"/>
            </a:endParaRPr>
          </a:p>
          <a:p>
            <a:pPr indent="457200" lvl="0" marL="0" rtl="0" algn="just">
              <a:spcBef>
                <a:spcPts val="0"/>
              </a:spcBef>
              <a:spcAft>
                <a:spcPts val="0"/>
              </a:spcAft>
              <a:buNone/>
            </a:pPr>
            <a:r>
              <a:rPr b="1" i="1" lang="en" sz="1600">
                <a:solidFill>
                  <a:schemeClr val="lt1"/>
                </a:solidFill>
                <a:latin typeface="Nunito"/>
                <a:ea typeface="Nunito"/>
                <a:cs typeface="Nunito"/>
                <a:sym typeface="Nunito"/>
              </a:rPr>
              <a:t>Team Collaboration Dynamics:</a:t>
            </a:r>
            <a:endParaRPr b="1" i="1" sz="1600">
              <a:solidFill>
                <a:schemeClr val="lt1"/>
              </a:solidFill>
              <a:latin typeface="Nunito"/>
              <a:ea typeface="Nunito"/>
              <a:cs typeface="Nunito"/>
              <a:sym typeface="Nunito"/>
            </a:endParaRPr>
          </a:p>
          <a:p>
            <a:pPr indent="-330200" lvl="0" marL="457200" rtl="0" algn="l">
              <a:spcBef>
                <a:spcPts val="0"/>
              </a:spcBef>
              <a:spcAft>
                <a:spcPts val="0"/>
              </a:spcAft>
              <a:buClr>
                <a:schemeClr val="lt1"/>
              </a:buClr>
              <a:buSzPts val="1600"/>
              <a:buFont typeface="Nunito"/>
              <a:buChar char="●"/>
            </a:pPr>
            <a:r>
              <a:rPr lang="en" sz="1600">
                <a:solidFill>
                  <a:schemeClr val="lt1"/>
                </a:solidFill>
                <a:latin typeface="Nunito"/>
                <a:ea typeface="Nunito"/>
                <a:cs typeface="Nunito"/>
                <a:sym typeface="Nunito"/>
              </a:rPr>
              <a:t>Navigating the dynamics of team collaboration, communication, and task allocation within an academic setting.</a:t>
            </a:r>
            <a:endParaRPr sz="1600">
              <a:solidFill>
                <a:schemeClr val="lt1"/>
              </a:solidFill>
              <a:latin typeface="Nunito"/>
              <a:ea typeface="Nunito"/>
              <a:cs typeface="Nunito"/>
              <a:sym typeface="Nunito"/>
            </a:endParaRPr>
          </a:p>
          <a:p>
            <a:pPr indent="-330200" lvl="0" marL="457200" rtl="0" algn="l">
              <a:spcBef>
                <a:spcPts val="0"/>
              </a:spcBef>
              <a:spcAft>
                <a:spcPts val="0"/>
              </a:spcAft>
              <a:buClr>
                <a:schemeClr val="lt1"/>
              </a:buClr>
              <a:buSzPts val="1600"/>
              <a:buFont typeface="Nunito"/>
              <a:buChar char="●"/>
            </a:pPr>
            <a:r>
              <a:rPr lang="en" sz="1600">
                <a:solidFill>
                  <a:schemeClr val="lt1"/>
                </a:solidFill>
                <a:latin typeface="Nunito"/>
                <a:ea typeface="Nunito"/>
                <a:cs typeface="Nunito"/>
                <a:sym typeface="Nunito"/>
              </a:rPr>
              <a:t>Regular team meetings, collaborative tools, and a clear division of responsibilities fostered effective teamwork and project progress.</a:t>
            </a:r>
            <a:endParaRPr sz="1700">
              <a:solidFill>
                <a:schemeClr val="lt1"/>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504" name="Shape 504"/>
        <p:cNvGrpSpPr/>
        <p:nvPr/>
      </p:nvGrpSpPr>
      <p:grpSpPr>
        <a:xfrm>
          <a:off x="0" y="0"/>
          <a:ext cx="0" cy="0"/>
          <a:chOff x="0" y="0"/>
          <a:chExt cx="0" cy="0"/>
        </a:xfrm>
      </p:grpSpPr>
      <p:sp>
        <p:nvSpPr>
          <p:cNvPr id="505" name="Google Shape;505;g1f7d581eaed_6_54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06" name="Google Shape;506;g1f7d581eaed_6_545"/>
          <p:cNvSpPr txBox="1"/>
          <p:nvPr/>
        </p:nvSpPr>
        <p:spPr>
          <a:xfrm>
            <a:off x="2094150" y="450900"/>
            <a:ext cx="4955700" cy="8220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2800">
                <a:solidFill>
                  <a:schemeClr val="lt1"/>
                </a:solidFill>
                <a:latin typeface="Nunito"/>
                <a:ea typeface="Nunito"/>
                <a:cs typeface="Nunito"/>
                <a:sym typeface="Nunito"/>
              </a:rPr>
              <a:t>Future enhancements</a:t>
            </a:r>
            <a:endParaRPr sz="2300">
              <a:solidFill>
                <a:schemeClr val="lt1"/>
              </a:solidFill>
              <a:latin typeface="Nunito"/>
              <a:ea typeface="Nunito"/>
              <a:cs typeface="Nunito"/>
              <a:sym typeface="Nunito"/>
            </a:endParaRPr>
          </a:p>
        </p:txBody>
      </p:sp>
      <p:sp>
        <p:nvSpPr>
          <p:cNvPr id="507" name="Google Shape;507;g1f7d581eaed_6_545"/>
          <p:cNvSpPr txBox="1"/>
          <p:nvPr/>
        </p:nvSpPr>
        <p:spPr>
          <a:xfrm>
            <a:off x="683450" y="1272900"/>
            <a:ext cx="7316100" cy="3170700"/>
          </a:xfrm>
          <a:prstGeom prst="rect">
            <a:avLst/>
          </a:prstGeom>
          <a:noFill/>
          <a:ln>
            <a:noFill/>
          </a:ln>
        </p:spPr>
        <p:txBody>
          <a:bodyPr anchorCtr="0" anchor="t" bIns="91425" lIns="91425" spcFirstLastPara="1" rIns="91425" wrap="square" tIns="91425">
            <a:noAutofit/>
          </a:bodyPr>
          <a:lstStyle/>
          <a:p>
            <a:pPr indent="-361950" lvl="0" marL="914400" rtl="0" algn="l">
              <a:spcBef>
                <a:spcPts val="0"/>
              </a:spcBef>
              <a:spcAft>
                <a:spcPts val="0"/>
              </a:spcAft>
              <a:buClr>
                <a:schemeClr val="lt1"/>
              </a:buClr>
              <a:buSzPts val="2100"/>
              <a:buFont typeface="Nunito"/>
              <a:buChar char="●"/>
            </a:pPr>
            <a:r>
              <a:rPr lang="en" sz="2100">
                <a:solidFill>
                  <a:schemeClr val="lt1"/>
                </a:solidFill>
                <a:latin typeface="Nunito"/>
                <a:ea typeface="Nunito"/>
                <a:cs typeface="Nunito"/>
                <a:sym typeface="Nunito"/>
              </a:rPr>
              <a:t>Mobile App for android and iOS</a:t>
            </a:r>
            <a:endParaRPr sz="2100">
              <a:solidFill>
                <a:schemeClr val="lt1"/>
              </a:solidFill>
              <a:latin typeface="Nunito"/>
              <a:ea typeface="Nunito"/>
              <a:cs typeface="Nunito"/>
              <a:sym typeface="Nunito"/>
            </a:endParaRPr>
          </a:p>
          <a:p>
            <a:pPr indent="-361950" lvl="0" marL="914400" rtl="0" algn="l">
              <a:spcBef>
                <a:spcPts val="0"/>
              </a:spcBef>
              <a:spcAft>
                <a:spcPts val="0"/>
              </a:spcAft>
              <a:buClr>
                <a:schemeClr val="lt1"/>
              </a:buClr>
              <a:buSzPts val="2100"/>
              <a:buFont typeface="Nunito"/>
              <a:buChar char="●"/>
            </a:pPr>
            <a:r>
              <a:rPr lang="en" sz="2100">
                <a:solidFill>
                  <a:schemeClr val="lt1"/>
                </a:solidFill>
                <a:latin typeface="Nunito"/>
                <a:ea typeface="Nunito"/>
                <a:cs typeface="Nunito"/>
                <a:sym typeface="Nunito"/>
              </a:rPr>
              <a:t>Include the fund raising  option with campaign creation</a:t>
            </a:r>
            <a:endParaRPr sz="2100">
              <a:solidFill>
                <a:schemeClr val="lt1"/>
              </a:solidFill>
              <a:latin typeface="Nunito"/>
              <a:ea typeface="Nunito"/>
              <a:cs typeface="Nunito"/>
              <a:sym typeface="Nunito"/>
            </a:endParaRPr>
          </a:p>
          <a:p>
            <a:pPr indent="-361950" lvl="0" marL="914400" rtl="0" algn="l">
              <a:spcBef>
                <a:spcPts val="0"/>
              </a:spcBef>
              <a:spcAft>
                <a:spcPts val="0"/>
              </a:spcAft>
              <a:buClr>
                <a:schemeClr val="lt1"/>
              </a:buClr>
              <a:buSzPts val="2100"/>
              <a:buFont typeface="Nunito"/>
              <a:buChar char="●"/>
            </a:pPr>
            <a:r>
              <a:rPr lang="en" sz="2100">
                <a:solidFill>
                  <a:schemeClr val="lt1"/>
                </a:solidFill>
                <a:latin typeface="Nunito"/>
                <a:ea typeface="Nunito"/>
                <a:cs typeface="Nunito"/>
                <a:sym typeface="Nunito"/>
              </a:rPr>
              <a:t>Donating food from the events happening in and around the zip code</a:t>
            </a:r>
            <a:endParaRPr sz="2100">
              <a:solidFill>
                <a:schemeClr val="lt1"/>
              </a:solidFill>
              <a:latin typeface="Nunito"/>
              <a:ea typeface="Nunito"/>
              <a:cs typeface="Nunito"/>
              <a:sym typeface="Nunito"/>
            </a:endParaRPr>
          </a:p>
          <a:p>
            <a:pPr indent="-361950" lvl="0" marL="914400" rtl="0" algn="l">
              <a:spcBef>
                <a:spcPts val="0"/>
              </a:spcBef>
              <a:spcAft>
                <a:spcPts val="0"/>
              </a:spcAft>
              <a:buClr>
                <a:schemeClr val="lt1"/>
              </a:buClr>
              <a:buSzPts val="2100"/>
              <a:buFont typeface="Nunito"/>
              <a:buChar char="●"/>
            </a:pPr>
            <a:r>
              <a:rPr lang="en" sz="2100">
                <a:solidFill>
                  <a:schemeClr val="lt1"/>
                </a:solidFill>
                <a:latin typeface="Nunito"/>
                <a:ea typeface="Nunito"/>
                <a:cs typeface="Nunito"/>
                <a:sym typeface="Nunito"/>
              </a:rPr>
              <a:t>Donating food from the restaurant chains and super markets like whole foods,stop and shop</a:t>
            </a:r>
            <a:endParaRPr b="1" i="1" sz="2300">
              <a:solidFill>
                <a:schemeClr val="lt1"/>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511" name="Shape 511"/>
        <p:cNvGrpSpPr/>
        <p:nvPr/>
      </p:nvGrpSpPr>
      <p:grpSpPr>
        <a:xfrm>
          <a:off x="0" y="0"/>
          <a:ext cx="0" cy="0"/>
          <a:chOff x="0" y="0"/>
          <a:chExt cx="0" cy="0"/>
        </a:xfrm>
      </p:grpSpPr>
      <p:sp>
        <p:nvSpPr>
          <p:cNvPr id="512" name="Google Shape;512;g1f7d581eaed_6_55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13" name="Google Shape;513;g1f7d581eaed_6_551"/>
          <p:cNvSpPr txBox="1"/>
          <p:nvPr/>
        </p:nvSpPr>
        <p:spPr>
          <a:xfrm>
            <a:off x="289675" y="1237725"/>
            <a:ext cx="6564300" cy="29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6800">
                <a:solidFill>
                  <a:schemeClr val="lt1"/>
                </a:solidFill>
                <a:latin typeface="Nunito"/>
                <a:ea typeface="Nunito"/>
                <a:cs typeface="Nunito"/>
                <a:sym typeface="Nunito"/>
              </a:rPr>
              <a:t>Thank you!</a:t>
            </a:r>
            <a:endParaRPr b="1" sz="6800">
              <a:solidFill>
                <a:schemeClr val="lt1"/>
              </a:solidFill>
              <a:latin typeface="Nunito"/>
              <a:ea typeface="Nunito"/>
              <a:cs typeface="Nunito"/>
              <a:sym typeface="Nunito"/>
            </a:endParaRPr>
          </a:p>
        </p:txBody>
      </p:sp>
      <p:sp>
        <p:nvSpPr>
          <p:cNvPr id="514" name="Google Shape;514;g1f7d581eaed_6_551"/>
          <p:cNvSpPr txBox="1"/>
          <p:nvPr/>
        </p:nvSpPr>
        <p:spPr>
          <a:xfrm>
            <a:off x="4394275" y="3539375"/>
            <a:ext cx="4438800" cy="68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74E13"/>
                </a:solidFill>
                <a:highlight>
                  <a:schemeClr val="lt1"/>
                </a:highlight>
                <a:latin typeface="Nunito"/>
                <a:ea typeface="Nunito"/>
                <a:cs typeface="Nunito"/>
                <a:sym typeface="Nunito"/>
              </a:rPr>
              <a:t>-FoodForAll Team</a:t>
            </a:r>
            <a:endParaRPr b="1" sz="2400">
              <a:solidFill>
                <a:srgbClr val="274E13"/>
              </a:solidFill>
              <a:highlight>
                <a:schemeClr val="lt1"/>
              </a:highlight>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1AB2A"/>
            </a:gs>
            <a:gs pos="100000">
              <a:srgbClr val="203E13"/>
            </a:gs>
          </a:gsLst>
          <a:lin ang="5400012" scaled="0"/>
        </a:gradFill>
      </p:bgPr>
    </p:bg>
    <p:spTree>
      <p:nvGrpSpPr>
        <p:cNvPr id="389" name="Shape 389"/>
        <p:cNvGrpSpPr/>
        <p:nvPr/>
      </p:nvGrpSpPr>
      <p:grpSpPr>
        <a:xfrm>
          <a:off x="0" y="0"/>
          <a:ext cx="0" cy="0"/>
          <a:chOff x="0" y="0"/>
          <a:chExt cx="0" cy="0"/>
        </a:xfrm>
      </p:grpSpPr>
      <p:sp>
        <p:nvSpPr>
          <p:cNvPr id="390" name="Google Shape;390;g1f7d581eaed_4_0"/>
          <p:cNvSpPr txBox="1"/>
          <p:nvPr>
            <p:ph type="ctrTitle"/>
          </p:nvPr>
        </p:nvSpPr>
        <p:spPr>
          <a:xfrm>
            <a:off x="601075" y="197100"/>
            <a:ext cx="7750500" cy="770700"/>
          </a:xfrm>
          <a:prstGeom prst="rect">
            <a:avLst/>
          </a:prstGeom>
        </p:spPr>
        <p:txBody>
          <a:bodyPr anchorCtr="0" anchor="ctr" bIns="91425" lIns="91425" spcFirstLastPara="1" rIns="91425" wrap="square" tIns="91425">
            <a:normAutofit/>
          </a:bodyPr>
          <a:lstStyle/>
          <a:p>
            <a:pPr indent="0" lvl="0" marL="0" rtl="0" algn="l">
              <a:lnSpc>
                <a:spcPct val="115000"/>
              </a:lnSpc>
              <a:spcBef>
                <a:spcPts val="0"/>
              </a:spcBef>
              <a:spcAft>
                <a:spcPts val="0"/>
              </a:spcAft>
              <a:buClr>
                <a:srgbClr val="000000"/>
              </a:buClr>
              <a:buSzPts val="5200"/>
              <a:buFont typeface="Arial"/>
              <a:buNone/>
            </a:pPr>
            <a:r>
              <a:rPr lang="en" sz="3300" u="sng"/>
              <a:t>Meet The Team!!</a:t>
            </a:r>
            <a:endParaRPr sz="3700" u="sng"/>
          </a:p>
        </p:txBody>
      </p:sp>
      <p:sp>
        <p:nvSpPr>
          <p:cNvPr id="391" name="Google Shape;391;g1f7d581eaed_4_0"/>
          <p:cNvSpPr txBox="1"/>
          <p:nvPr>
            <p:ph idx="1" type="subTitle"/>
          </p:nvPr>
        </p:nvSpPr>
        <p:spPr>
          <a:xfrm>
            <a:off x="1869500" y="3198850"/>
            <a:ext cx="5413500" cy="1715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chemeClr val="lt1"/>
              </a:buClr>
              <a:buSzPts val="1200"/>
              <a:buFont typeface="Arial"/>
              <a:buChar char="•"/>
            </a:pPr>
            <a:r>
              <a:rPr b="1" lang="en" sz="2400">
                <a:latin typeface="Darker Grotesque"/>
                <a:ea typeface="Darker Grotesque"/>
                <a:cs typeface="Darker Grotesque"/>
                <a:sym typeface="Darker Grotesque"/>
              </a:rPr>
              <a:t>Pinkaew Horputra</a:t>
            </a:r>
            <a:endParaRPr b="1" sz="2400">
              <a:latin typeface="Darker Grotesque"/>
              <a:ea typeface="Darker Grotesque"/>
              <a:cs typeface="Darker Grotesque"/>
              <a:sym typeface="Darker Grotesque"/>
            </a:endParaRPr>
          </a:p>
          <a:p>
            <a:pPr indent="-304800" lvl="0" marL="457200" rtl="0" algn="l">
              <a:spcBef>
                <a:spcPts val="0"/>
              </a:spcBef>
              <a:spcAft>
                <a:spcPts val="0"/>
              </a:spcAft>
              <a:buClr>
                <a:schemeClr val="lt1"/>
              </a:buClr>
              <a:buSzPts val="1200"/>
              <a:buFont typeface="Arial"/>
              <a:buChar char="•"/>
            </a:pPr>
            <a:r>
              <a:rPr b="1" lang="en" sz="2400">
                <a:latin typeface="Darker Grotesque"/>
                <a:ea typeface="Darker Grotesque"/>
                <a:cs typeface="Darker Grotesque"/>
                <a:sym typeface="Darker Grotesque"/>
              </a:rPr>
              <a:t>Foram Trivedi</a:t>
            </a:r>
            <a:endParaRPr sz="1150">
              <a:latin typeface="Darker Grotesque"/>
              <a:ea typeface="Darker Grotesque"/>
              <a:cs typeface="Darker Grotesque"/>
              <a:sym typeface="Darker Grotesque"/>
            </a:endParaRPr>
          </a:p>
          <a:p>
            <a:pPr indent="-304800" lvl="0" marL="457200" rtl="0" algn="l">
              <a:spcBef>
                <a:spcPts val="0"/>
              </a:spcBef>
              <a:spcAft>
                <a:spcPts val="0"/>
              </a:spcAft>
              <a:buClr>
                <a:schemeClr val="lt1"/>
              </a:buClr>
              <a:buSzPts val="1200"/>
              <a:buFont typeface="Arial"/>
              <a:buChar char="•"/>
            </a:pPr>
            <a:r>
              <a:rPr b="1" lang="en" sz="2400">
                <a:latin typeface="Darker Grotesque"/>
                <a:ea typeface="Darker Grotesque"/>
                <a:cs typeface="Darker Grotesque"/>
                <a:sym typeface="Darker Grotesque"/>
              </a:rPr>
              <a:t>Malav Hetalbhai Bhatt</a:t>
            </a:r>
            <a:endParaRPr sz="1150">
              <a:latin typeface="Darker Grotesque"/>
              <a:ea typeface="Darker Grotesque"/>
              <a:cs typeface="Darker Grotesque"/>
              <a:sym typeface="Darker Grotesque"/>
            </a:endParaRPr>
          </a:p>
          <a:p>
            <a:pPr indent="-304800" lvl="0" marL="457200" rtl="0" algn="l">
              <a:spcBef>
                <a:spcPts val="0"/>
              </a:spcBef>
              <a:spcAft>
                <a:spcPts val="0"/>
              </a:spcAft>
              <a:buClr>
                <a:schemeClr val="lt1"/>
              </a:buClr>
              <a:buSzPts val="1200"/>
              <a:buFont typeface="Arial"/>
              <a:buChar char="•"/>
            </a:pPr>
            <a:r>
              <a:rPr b="1" lang="en" sz="2400">
                <a:latin typeface="Darker Grotesque"/>
                <a:ea typeface="Darker Grotesque"/>
                <a:cs typeface="Darker Grotesque"/>
                <a:sym typeface="Darker Grotesque"/>
              </a:rPr>
              <a:t>Chaitanya Koribilli</a:t>
            </a:r>
            <a:endParaRPr/>
          </a:p>
        </p:txBody>
      </p:sp>
      <p:sp>
        <p:nvSpPr>
          <p:cNvPr id="392" name="Google Shape;392;g1f7d581eaed_4_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3" name="Google Shape;393;g1f7d581eaed_4_0"/>
          <p:cNvSpPr txBox="1"/>
          <p:nvPr/>
        </p:nvSpPr>
        <p:spPr>
          <a:xfrm>
            <a:off x="5274775" y="1567650"/>
            <a:ext cx="2830200" cy="15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pic>
        <p:nvPicPr>
          <p:cNvPr id="394" name="Google Shape;394;g1f7d581eaed_4_0"/>
          <p:cNvPicPr preferRelativeResize="0"/>
          <p:nvPr/>
        </p:nvPicPr>
        <p:blipFill>
          <a:blip r:embed="rId3">
            <a:alphaModFix/>
          </a:blip>
          <a:stretch>
            <a:fillRect/>
          </a:stretch>
        </p:blipFill>
        <p:spPr>
          <a:xfrm>
            <a:off x="2557250" y="879600"/>
            <a:ext cx="1975800" cy="1974600"/>
          </a:xfrm>
          <a:prstGeom prst="ellipse">
            <a:avLst/>
          </a:prstGeom>
          <a:noFill/>
          <a:ln>
            <a:noFill/>
          </a:ln>
        </p:spPr>
      </p:pic>
      <p:pic>
        <p:nvPicPr>
          <p:cNvPr id="395" name="Google Shape;395;g1f7d581eaed_4_0"/>
          <p:cNvPicPr preferRelativeResize="0"/>
          <p:nvPr/>
        </p:nvPicPr>
        <p:blipFill>
          <a:blip r:embed="rId4">
            <a:alphaModFix/>
          </a:blip>
          <a:stretch>
            <a:fillRect/>
          </a:stretch>
        </p:blipFill>
        <p:spPr>
          <a:xfrm>
            <a:off x="347300" y="903750"/>
            <a:ext cx="1926300" cy="1926300"/>
          </a:xfrm>
          <a:prstGeom prst="ellipse">
            <a:avLst/>
          </a:prstGeom>
          <a:noFill/>
          <a:ln>
            <a:noFill/>
          </a:ln>
        </p:spPr>
      </p:pic>
      <p:pic>
        <p:nvPicPr>
          <p:cNvPr id="396" name="Google Shape;396;g1f7d581eaed_4_0"/>
          <p:cNvPicPr preferRelativeResize="0"/>
          <p:nvPr/>
        </p:nvPicPr>
        <p:blipFill rotWithShape="1">
          <a:blip r:embed="rId5">
            <a:alphaModFix/>
          </a:blip>
          <a:srcRect b="32427" l="19741" r="11088" t="14386"/>
          <a:stretch/>
        </p:blipFill>
        <p:spPr>
          <a:xfrm>
            <a:off x="4868437" y="879600"/>
            <a:ext cx="1926300" cy="1974600"/>
          </a:xfrm>
          <a:prstGeom prst="ellipse">
            <a:avLst/>
          </a:prstGeom>
          <a:noFill/>
          <a:ln>
            <a:noFill/>
          </a:ln>
        </p:spPr>
      </p:pic>
      <p:pic>
        <p:nvPicPr>
          <p:cNvPr id="397" name="Google Shape;397;g1f7d581eaed_4_0"/>
          <p:cNvPicPr preferRelativeResize="0"/>
          <p:nvPr/>
        </p:nvPicPr>
        <p:blipFill rotWithShape="1">
          <a:blip r:embed="rId6">
            <a:alphaModFix/>
          </a:blip>
          <a:srcRect b="7986" l="8912" r="27331" t="13329"/>
          <a:stretch/>
        </p:blipFill>
        <p:spPr>
          <a:xfrm>
            <a:off x="7130100" y="903750"/>
            <a:ext cx="1926300" cy="1926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01" name="Shape 401"/>
        <p:cNvGrpSpPr/>
        <p:nvPr/>
      </p:nvGrpSpPr>
      <p:grpSpPr>
        <a:xfrm>
          <a:off x="0" y="0"/>
          <a:ext cx="0" cy="0"/>
          <a:chOff x="0" y="0"/>
          <a:chExt cx="0" cy="0"/>
        </a:xfrm>
      </p:grpSpPr>
      <p:sp>
        <p:nvSpPr>
          <p:cNvPr id="402" name="Google Shape;402;g1f7d581eaed_6_45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03" name="Google Shape;403;g1f7d581eaed_6_457"/>
          <p:cNvSpPr txBox="1"/>
          <p:nvPr/>
        </p:nvSpPr>
        <p:spPr>
          <a:xfrm>
            <a:off x="495550" y="368775"/>
            <a:ext cx="7856100" cy="36639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450">
              <a:solidFill>
                <a:schemeClr val="lt1"/>
              </a:solidFill>
              <a:latin typeface="Nunito"/>
              <a:ea typeface="Nunito"/>
              <a:cs typeface="Nunito"/>
              <a:sym typeface="Nunito"/>
            </a:endParaRPr>
          </a:p>
          <a:p>
            <a:pPr indent="0" lvl="0" marL="0" rtl="0" algn="l">
              <a:lnSpc>
                <a:spcPct val="135714"/>
              </a:lnSpc>
              <a:spcBef>
                <a:spcPts val="0"/>
              </a:spcBef>
              <a:spcAft>
                <a:spcPts val="0"/>
              </a:spcAft>
              <a:buNone/>
            </a:pPr>
            <a:r>
              <a:t/>
            </a:r>
            <a:endParaRPr sz="1450">
              <a:solidFill>
                <a:schemeClr val="lt1"/>
              </a:solidFill>
              <a:latin typeface="Nunito"/>
              <a:ea typeface="Nunito"/>
              <a:cs typeface="Nunito"/>
              <a:sym typeface="Nunito"/>
            </a:endParaRPr>
          </a:p>
          <a:p>
            <a:pPr indent="0" lvl="0" marL="0" rtl="0" algn="l">
              <a:lnSpc>
                <a:spcPct val="135714"/>
              </a:lnSpc>
              <a:spcBef>
                <a:spcPts val="0"/>
              </a:spcBef>
              <a:spcAft>
                <a:spcPts val="0"/>
              </a:spcAft>
              <a:buNone/>
            </a:pPr>
            <a:r>
              <a:rPr lang="en" sz="1550">
                <a:solidFill>
                  <a:schemeClr val="lt1"/>
                </a:solidFill>
                <a:latin typeface="Nunito"/>
                <a:ea typeface="Nunito"/>
                <a:cs typeface="Nunito"/>
                <a:sym typeface="Nunito"/>
              </a:rPr>
              <a:t>The FoodForAll website is a platform designed to address food insecurity by connecting donors, volunteers, and recipients. Below, I’ll provide an overview of the website’s purpose, components, and user stories.</a:t>
            </a:r>
            <a:br>
              <a:rPr lang="en" sz="1450">
                <a:solidFill>
                  <a:schemeClr val="lt1"/>
                </a:solidFill>
                <a:latin typeface="Nunito"/>
                <a:ea typeface="Nunito"/>
                <a:cs typeface="Nunito"/>
                <a:sym typeface="Nunito"/>
              </a:rPr>
            </a:br>
            <a:br>
              <a:rPr lang="en" sz="1750">
                <a:solidFill>
                  <a:schemeClr val="lt1"/>
                </a:solidFill>
                <a:latin typeface="Nunito"/>
                <a:ea typeface="Nunito"/>
                <a:cs typeface="Nunito"/>
                <a:sym typeface="Nunito"/>
              </a:rPr>
            </a:br>
            <a:r>
              <a:rPr lang="en" sz="1550">
                <a:solidFill>
                  <a:schemeClr val="lt1"/>
                </a:solidFill>
                <a:latin typeface="Nunito"/>
                <a:ea typeface="Nunito"/>
                <a:cs typeface="Nunito"/>
                <a:sym typeface="Nunito"/>
              </a:rPr>
              <a:t>The primary goal of the FoodForAll website is to facilitate the efficient distribution of food resources, encourage donations, and foster community engagement. Users can participate in various ways, contributing money, volunteering, and sharing their personal experiences.</a:t>
            </a:r>
            <a:endParaRPr sz="1550">
              <a:solidFill>
                <a:schemeClr val="lt1"/>
              </a:solidFill>
              <a:latin typeface="Nunito"/>
              <a:ea typeface="Nunito"/>
              <a:cs typeface="Nunito"/>
              <a:sym typeface="Nunito"/>
            </a:endParaRPr>
          </a:p>
          <a:p>
            <a:pPr indent="0" lvl="0" marL="0" rtl="0" algn="l">
              <a:lnSpc>
                <a:spcPct val="135714"/>
              </a:lnSpc>
              <a:spcBef>
                <a:spcPts val="0"/>
              </a:spcBef>
              <a:spcAft>
                <a:spcPts val="0"/>
              </a:spcAft>
              <a:buNone/>
            </a:pPr>
            <a:r>
              <a:t/>
            </a:r>
            <a:endParaRPr sz="1450">
              <a:solidFill>
                <a:schemeClr val="lt1"/>
              </a:solidFill>
              <a:latin typeface="Nunito"/>
              <a:ea typeface="Nunito"/>
              <a:cs typeface="Nunito"/>
              <a:sym typeface="Nunito"/>
            </a:endParaRPr>
          </a:p>
        </p:txBody>
      </p:sp>
      <p:sp>
        <p:nvSpPr>
          <p:cNvPr id="404" name="Google Shape;404;g1f7d581eaed_6_457"/>
          <p:cNvSpPr txBox="1"/>
          <p:nvPr/>
        </p:nvSpPr>
        <p:spPr>
          <a:xfrm>
            <a:off x="5427675" y="3962150"/>
            <a:ext cx="3381900" cy="774900"/>
          </a:xfrm>
          <a:prstGeom prst="rect">
            <a:avLst/>
          </a:prstGeom>
          <a:solidFill>
            <a:schemeClr val="lt1"/>
          </a:solid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b="1" lang="en" sz="3300">
                <a:solidFill>
                  <a:srgbClr val="274E13"/>
                </a:solidFill>
                <a:latin typeface="Nunito"/>
                <a:ea typeface="Nunito"/>
                <a:cs typeface="Nunito"/>
                <a:sym typeface="Nunito"/>
              </a:rPr>
              <a:t>Introduction</a:t>
            </a:r>
            <a:endParaRPr b="1" sz="3300">
              <a:solidFill>
                <a:srgbClr val="274E13"/>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08" name="Shape 408"/>
        <p:cNvGrpSpPr/>
        <p:nvPr/>
      </p:nvGrpSpPr>
      <p:grpSpPr>
        <a:xfrm>
          <a:off x="0" y="0"/>
          <a:ext cx="0" cy="0"/>
          <a:chOff x="0" y="0"/>
          <a:chExt cx="0" cy="0"/>
        </a:xfrm>
      </p:grpSpPr>
      <p:sp>
        <p:nvSpPr>
          <p:cNvPr id="409" name="Google Shape;409;g1f7d581eaed_8_6"/>
          <p:cNvSpPr txBox="1"/>
          <p:nvPr>
            <p:ph type="ctrTitle"/>
          </p:nvPr>
        </p:nvSpPr>
        <p:spPr>
          <a:xfrm>
            <a:off x="502950" y="67950"/>
            <a:ext cx="8138100" cy="85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Clr>
                <a:srgbClr val="000000"/>
              </a:buClr>
              <a:buSzPts val="3500"/>
              <a:buFont typeface="Arial"/>
              <a:buNone/>
            </a:pPr>
            <a:r>
              <a:rPr lang="en" sz="3000">
                <a:solidFill>
                  <a:srgbClr val="F1F0FF"/>
                </a:solidFill>
                <a:latin typeface="Montserrat"/>
                <a:ea typeface="Montserrat"/>
                <a:cs typeface="Montserrat"/>
                <a:sym typeface="Montserrat"/>
              </a:rPr>
              <a:t>TECH STACK</a:t>
            </a:r>
            <a:endParaRPr sz="3000">
              <a:solidFill>
                <a:srgbClr val="F1F0FF"/>
              </a:solidFill>
              <a:latin typeface="Montserrat"/>
              <a:ea typeface="Montserrat"/>
              <a:cs typeface="Montserrat"/>
              <a:sym typeface="Montserrat"/>
            </a:endParaRPr>
          </a:p>
        </p:txBody>
      </p:sp>
      <p:sp>
        <p:nvSpPr>
          <p:cNvPr id="410" name="Google Shape;410;g1f7d581eaed_8_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11" name="Google Shape;411;g1f7d581eaed_8_6"/>
          <p:cNvSpPr txBox="1"/>
          <p:nvPr/>
        </p:nvSpPr>
        <p:spPr>
          <a:xfrm>
            <a:off x="448600" y="932400"/>
            <a:ext cx="8243700" cy="3933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Front end:</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React</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TypeScript</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Redux </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SCSS</a:t>
            </a:r>
            <a:br>
              <a:rPr b="1" lang="en" sz="1800">
                <a:solidFill>
                  <a:srgbClr val="F1F0FF"/>
                </a:solidFill>
                <a:latin typeface="Montserrat"/>
                <a:ea typeface="Montserrat"/>
                <a:cs typeface="Montserrat"/>
                <a:sym typeface="Montserrat"/>
              </a:rPr>
            </a:br>
            <a:endParaRPr b="1" sz="1800">
              <a:solidFill>
                <a:srgbClr val="F1F0FF"/>
              </a:solidFill>
              <a:latin typeface="Montserrat"/>
              <a:ea typeface="Montserrat"/>
              <a:cs typeface="Montserrat"/>
              <a:sym typeface="Montserrat"/>
            </a:endParaRPr>
          </a:p>
          <a:p>
            <a:pPr indent="-342900" lvl="0" marL="4572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Database:</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MongoDB</a:t>
            </a:r>
            <a:br>
              <a:rPr b="1" lang="en" sz="1800">
                <a:solidFill>
                  <a:srgbClr val="F1F0FF"/>
                </a:solidFill>
                <a:latin typeface="Montserrat"/>
                <a:ea typeface="Montserrat"/>
                <a:cs typeface="Montserrat"/>
                <a:sym typeface="Montserrat"/>
              </a:rPr>
            </a:br>
            <a:endParaRPr b="1" sz="1800">
              <a:solidFill>
                <a:srgbClr val="F1F0FF"/>
              </a:solidFill>
              <a:latin typeface="Montserrat"/>
              <a:ea typeface="Montserrat"/>
              <a:cs typeface="Montserrat"/>
              <a:sym typeface="Montserrat"/>
            </a:endParaRPr>
          </a:p>
          <a:p>
            <a:pPr indent="-342900" lvl="0" marL="4572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Backend:</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NodeJs</a:t>
            </a:r>
            <a:endParaRPr b="1" sz="1800">
              <a:solidFill>
                <a:srgbClr val="F1F0FF"/>
              </a:solidFill>
              <a:latin typeface="Montserrat"/>
              <a:ea typeface="Montserrat"/>
              <a:cs typeface="Montserrat"/>
              <a:sym typeface="Montserrat"/>
            </a:endParaRPr>
          </a:p>
          <a:p>
            <a:pPr indent="-342900" lvl="1" marL="1371600" rtl="0" algn="l">
              <a:spcBef>
                <a:spcPts val="0"/>
              </a:spcBef>
              <a:spcAft>
                <a:spcPts val="0"/>
              </a:spcAft>
              <a:buClr>
                <a:srgbClr val="F1F0FF"/>
              </a:buClr>
              <a:buSzPts val="1800"/>
              <a:buFont typeface="Montserrat"/>
              <a:buChar char="○"/>
            </a:pPr>
            <a:r>
              <a:rPr b="1" lang="en" sz="1800">
                <a:solidFill>
                  <a:srgbClr val="F1F0FF"/>
                </a:solidFill>
                <a:latin typeface="Montserrat"/>
                <a:ea typeface="Montserrat"/>
                <a:cs typeface="Montserrat"/>
                <a:sym typeface="Montserrat"/>
              </a:rPr>
              <a:t>Express</a:t>
            </a:r>
            <a:endParaRPr b="1" sz="1800">
              <a:solidFill>
                <a:srgbClr val="F1F0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15" name="Shape 415"/>
        <p:cNvGrpSpPr/>
        <p:nvPr/>
      </p:nvGrpSpPr>
      <p:grpSpPr>
        <a:xfrm>
          <a:off x="0" y="0"/>
          <a:ext cx="0" cy="0"/>
          <a:chOff x="0" y="0"/>
          <a:chExt cx="0" cy="0"/>
        </a:xfrm>
      </p:grpSpPr>
      <p:sp>
        <p:nvSpPr>
          <p:cNvPr id="416" name="Google Shape;416;g1f7d581eaed_6_483"/>
          <p:cNvSpPr txBox="1"/>
          <p:nvPr>
            <p:ph type="ctrTitle"/>
          </p:nvPr>
        </p:nvSpPr>
        <p:spPr>
          <a:xfrm>
            <a:off x="502950" y="67950"/>
            <a:ext cx="8138100" cy="852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Clr>
                <a:srgbClr val="000000"/>
              </a:buClr>
              <a:buSzPts val="3500"/>
              <a:buFont typeface="Arial"/>
              <a:buNone/>
            </a:pPr>
            <a:r>
              <a:rPr lang="en" sz="2800">
                <a:solidFill>
                  <a:srgbClr val="F1F0FF"/>
                </a:solidFill>
                <a:latin typeface="Montserrat"/>
                <a:ea typeface="Montserrat"/>
                <a:cs typeface="Montserrat"/>
                <a:sym typeface="Montserrat"/>
              </a:rPr>
              <a:t>Contents</a:t>
            </a:r>
            <a:endParaRPr sz="3700"/>
          </a:p>
        </p:txBody>
      </p:sp>
      <p:sp>
        <p:nvSpPr>
          <p:cNvPr id="417" name="Google Shape;417;g1f7d581eaed_6_48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18" name="Google Shape;418;g1f7d581eaed_6_483"/>
          <p:cNvSpPr txBox="1"/>
          <p:nvPr/>
        </p:nvSpPr>
        <p:spPr>
          <a:xfrm>
            <a:off x="977025" y="955900"/>
            <a:ext cx="7339500" cy="3663900"/>
          </a:xfrm>
          <a:prstGeom prst="rect">
            <a:avLst/>
          </a:prstGeom>
          <a:noFill/>
          <a:ln>
            <a:noFill/>
          </a:ln>
        </p:spPr>
        <p:txBody>
          <a:bodyPr anchorCtr="0" anchor="t" bIns="91425" lIns="91425" spcFirstLastPara="1" rIns="91425" wrap="square" tIns="91425">
            <a:noAutofit/>
          </a:bodyPr>
          <a:lstStyle/>
          <a:p>
            <a:pPr indent="0" lvl="0" marL="139700" rtl="0" algn="l">
              <a:spcBef>
                <a:spcPts val="0"/>
              </a:spcBef>
              <a:spcAft>
                <a:spcPts val="0"/>
              </a:spcAft>
              <a:buClr>
                <a:srgbClr val="000000"/>
              </a:buClr>
              <a:buSzPts val="1400"/>
              <a:buFont typeface="Arial"/>
              <a:buNone/>
            </a:pPr>
            <a:r>
              <a:rPr b="1" lang="en" sz="3800">
                <a:solidFill>
                  <a:srgbClr val="F1F0FF"/>
                </a:solidFill>
                <a:latin typeface="Darker Grotesque"/>
                <a:ea typeface="Darker Grotesque"/>
                <a:cs typeface="Darker Grotesque"/>
                <a:sym typeface="Darker Grotesque"/>
              </a:rPr>
              <a:t>1.Login/signup</a:t>
            </a:r>
            <a:endParaRPr b="1" sz="3800">
              <a:solidFill>
                <a:srgbClr val="F1F0FF"/>
              </a:solidFill>
              <a:latin typeface="Darker Grotesque"/>
              <a:ea typeface="Darker Grotesque"/>
              <a:cs typeface="Darker Grotesque"/>
              <a:sym typeface="Darker Grotesque"/>
            </a:endParaRPr>
          </a:p>
          <a:p>
            <a:pPr indent="0" lvl="0" marL="139700" rtl="0" algn="l">
              <a:spcBef>
                <a:spcPts val="0"/>
              </a:spcBef>
              <a:spcAft>
                <a:spcPts val="0"/>
              </a:spcAft>
              <a:buClr>
                <a:srgbClr val="000000"/>
              </a:buClr>
              <a:buSzPts val="1400"/>
              <a:buFont typeface="Arial"/>
              <a:buNone/>
            </a:pPr>
            <a:r>
              <a:rPr b="1" lang="en" sz="3800">
                <a:solidFill>
                  <a:srgbClr val="F1F0FF"/>
                </a:solidFill>
                <a:latin typeface="Darker Grotesque"/>
                <a:ea typeface="Darker Grotesque"/>
                <a:cs typeface="Darker Grotesque"/>
                <a:sym typeface="Darker Grotesque"/>
              </a:rPr>
              <a:t>2.Home Screen</a:t>
            </a:r>
            <a:endParaRPr b="1" sz="3800">
              <a:solidFill>
                <a:srgbClr val="F1F0FF"/>
              </a:solidFill>
              <a:latin typeface="Darker Grotesque"/>
              <a:ea typeface="Darker Grotesque"/>
              <a:cs typeface="Darker Grotesque"/>
              <a:sym typeface="Darker Grotesque"/>
            </a:endParaRPr>
          </a:p>
          <a:p>
            <a:pPr indent="0" lvl="0" marL="139700" rtl="0" algn="l">
              <a:spcBef>
                <a:spcPts val="0"/>
              </a:spcBef>
              <a:spcAft>
                <a:spcPts val="0"/>
              </a:spcAft>
              <a:buClr>
                <a:srgbClr val="000000"/>
              </a:buClr>
              <a:buSzPts val="1400"/>
              <a:buFont typeface="Arial"/>
              <a:buNone/>
            </a:pPr>
            <a:r>
              <a:rPr b="1" lang="en" sz="3800">
                <a:solidFill>
                  <a:srgbClr val="F1F0FF"/>
                </a:solidFill>
                <a:latin typeface="Darker Grotesque"/>
                <a:ea typeface="Darker Grotesque"/>
                <a:cs typeface="Darker Grotesque"/>
                <a:sym typeface="Darker Grotesque"/>
              </a:rPr>
              <a:t>3.Volunteer</a:t>
            </a:r>
            <a:endParaRPr b="1" sz="3800">
              <a:solidFill>
                <a:srgbClr val="F1F0FF"/>
              </a:solidFill>
              <a:latin typeface="Darker Grotesque"/>
              <a:ea typeface="Darker Grotesque"/>
              <a:cs typeface="Darker Grotesque"/>
              <a:sym typeface="Darker Grotesque"/>
            </a:endParaRPr>
          </a:p>
          <a:p>
            <a:pPr indent="0" lvl="0" marL="139700" rtl="0" algn="l">
              <a:spcBef>
                <a:spcPts val="0"/>
              </a:spcBef>
              <a:spcAft>
                <a:spcPts val="0"/>
              </a:spcAft>
              <a:buClr>
                <a:srgbClr val="000000"/>
              </a:buClr>
              <a:buSzPts val="1400"/>
              <a:buFont typeface="Arial"/>
              <a:buNone/>
            </a:pPr>
            <a:r>
              <a:rPr b="1" lang="en" sz="3800">
                <a:solidFill>
                  <a:srgbClr val="F1F0FF"/>
                </a:solidFill>
                <a:latin typeface="Darker Grotesque"/>
                <a:ea typeface="Darker Grotesque"/>
                <a:cs typeface="Darker Grotesque"/>
                <a:sym typeface="Darker Grotesque"/>
              </a:rPr>
              <a:t>4.Donate</a:t>
            </a:r>
            <a:endParaRPr b="1" sz="3800">
              <a:solidFill>
                <a:srgbClr val="F1F0FF"/>
              </a:solidFill>
              <a:latin typeface="Darker Grotesque"/>
              <a:ea typeface="Darker Grotesque"/>
              <a:cs typeface="Darker Grotesque"/>
              <a:sym typeface="Darker Grotesque"/>
            </a:endParaRPr>
          </a:p>
          <a:p>
            <a:pPr indent="0" lvl="0" marL="139700" rtl="0" algn="l">
              <a:spcBef>
                <a:spcPts val="0"/>
              </a:spcBef>
              <a:spcAft>
                <a:spcPts val="0"/>
              </a:spcAft>
              <a:buClr>
                <a:srgbClr val="000000"/>
              </a:buClr>
              <a:buSzPts val="1400"/>
              <a:buFont typeface="Arial"/>
              <a:buNone/>
            </a:pPr>
            <a:r>
              <a:rPr b="1" lang="en" sz="3800">
                <a:solidFill>
                  <a:srgbClr val="F1F0FF"/>
                </a:solidFill>
                <a:latin typeface="Darker Grotesque"/>
                <a:ea typeface="Darker Grotesque"/>
                <a:cs typeface="Darker Grotesque"/>
                <a:sym typeface="Darker Grotesque"/>
              </a:rPr>
              <a:t>5.Food bank locator</a:t>
            </a:r>
            <a:endParaRPr b="1" sz="3800">
              <a:solidFill>
                <a:srgbClr val="F1F0FF"/>
              </a:solidFill>
              <a:latin typeface="Darker Grotesque"/>
              <a:ea typeface="Darker Grotesque"/>
              <a:cs typeface="Darker Grotesque"/>
              <a:sym typeface="Darker Grotesque"/>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22" name="Shape 422"/>
        <p:cNvGrpSpPr/>
        <p:nvPr/>
      </p:nvGrpSpPr>
      <p:grpSpPr>
        <a:xfrm>
          <a:off x="0" y="0"/>
          <a:ext cx="0" cy="0"/>
          <a:chOff x="0" y="0"/>
          <a:chExt cx="0" cy="0"/>
        </a:xfrm>
      </p:grpSpPr>
      <p:sp>
        <p:nvSpPr>
          <p:cNvPr id="423" name="Google Shape;423;g1f7d581eaed_6_49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4" name="Google Shape;424;g1f7d581eaed_6_490"/>
          <p:cNvSpPr txBox="1"/>
          <p:nvPr/>
        </p:nvSpPr>
        <p:spPr>
          <a:xfrm>
            <a:off x="307700" y="615300"/>
            <a:ext cx="4955700" cy="16440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rgbClr val="000000"/>
              </a:buClr>
              <a:buSzPts val="3600"/>
              <a:buFont typeface="Arial"/>
              <a:buNone/>
            </a:pPr>
            <a:br>
              <a:rPr b="1" lang="en" sz="3700">
                <a:solidFill>
                  <a:srgbClr val="F1F0FF"/>
                </a:solidFill>
                <a:latin typeface="Montserrat"/>
                <a:ea typeface="Montserrat"/>
                <a:cs typeface="Montserrat"/>
                <a:sym typeface="Montserrat"/>
              </a:rPr>
            </a:br>
            <a:br>
              <a:rPr b="1" lang="en" sz="3700">
                <a:solidFill>
                  <a:srgbClr val="F1F0FF"/>
                </a:solidFill>
                <a:latin typeface="Montserrat"/>
                <a:ea typeface="Montserrat"/>
                <a:cs typeface="Montserrat"/>
                <a:sym typeface="Montserrat"/>
              </a:rPr>
            </a:br>
            <a:r>
              <a:rPr b="1" lang="en" sz="3900">
                <a:solidFill>
                  <a:srgbClr val="F1F0FF"/>
                </a:solidFill>
                <a:latin typeface="Montserrat"/>
                <a:ea typeface="Montserrat"/>
                <a:cs typeface="Montserrat"/>
                <a:sym typeface="Montserrat"/>
              </a:rPr>
              <a:t>Features and Functionalities</a:t>
            </a:r>
            <a:endParaRPr sz="1500">
              <a:solidFill>
                <a:schemeClr val="dk2"/>
              </a:solidFill>
              <a:latin typeface="Nunito"/>
              <a:ea typeface="Nunito"/>
              <a:cs typeface="Nunito"/>
              <a:sym typeface="Nunito"/>
            </a:endParaRPr>
          </a:p>
        </p:txBody>
      </p:sp>
      <p:sp>
        <p:nvSpPr>
          <p:cNvPr id="425" name="Google Shape;425;g1f7d581eaed_6_490"/>
          <p:cNvSpPr txBox="1"/>
          <p:nvPr/>
        </p:nvSpPr>
        <p:spPr>
          <a:xfrm>
            <a:off x="1200175" y="3187075"/>
            <a:ext cx="6012600" cy="587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29" name="Shape 429"/>
        <p:cNvGrpSpPr/>
        <p:nvPr/>
      </p:nvGrpSpPr>
      <p:grpSpPr>
        <a:xfrm>
          <a:off x="0" y="0"/>
          <a:ext cx="0" cy="0"/>
          <a:chOff x="0" y="0"/>
          <a:chExt cx="0" cy="0"/>
        </a:xfrm>
      </p:grpSpPr>
      <p:sp>
        <p:nvSpPr>
          <p:cNvPr id="430" name="Google Shape;430;g1f7d581eaed_6_50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1" name="Google Shape;431;g1f7d581eaed_6_504"/>
          <p:cNvSpPr txBox="1"/>
          <p:nvPr/>
        </p:nvSpPr>
        <p:spPr>
          <a:xfrm>
            <a:off x="-302950" y="486125"/>
            <a:ext cx="4955700" cy="8220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b="1" lang="en" sz="2900">
                <a:solidFill>
                  <a:srgbClr val="F1F0FF"/>
                </a:solidFill>
                <a:latin typeface="Montserrat"/>
                <a:ea typeface="Montserrat"/>
                <a:cs typeface="Montserrat"/>
                <a:sym typeface="Montserrat"/>
              </a:rPr>
              <a:t>Login/Sign-up page</a:t>
            </a:r>
            <a:br>
              <a:rPr b="1" lang="en" sz="3700">
                <a:solidFill>
                  <a:srgbClr val="F1F0FF"/>
                </a:solidFill>
                <a:latin typeface="Montserrat"/>
                <a:ea typeface="Montserrat"/>
                <a:cs typeface="Montserrat"/>
                <a:sym typeface="Montserrat"/>
              </a:rPr>
            </a:br>
            <a:br>
              <a:rPr b="1" lang="en" sz="3700">
                <a:solidFill>
                  <a:srgbClr val="F1F0FF"/>
                </a:solidFill>
                <a:latin typeface="Montserrat"/>
                <a:ea typeface="Montserrat"/>
                <a:cs typeface="Montserrat"/>
                <a:sym typeface="Montserrat"/>
              </a:rPr>
            </a:br>
            <a:endParaRPr sz="1500">
              <a:solidFill>
                <a:schemeClr val="dk2"/>
              </a:solidFill>
              <a:latin typeface="Nunito"/>
              <a:ea typeface="Nunito"/>
              <a:cs typeface="Nunito"/>
              <a:sym typeface="Nunito"/>
            </a:endParaRPr>
          </a:p>
        </p:txBody>
      </p:sp>
      <p:pic>
        <p:nvPicPr>
          <p:cNvPr id="432" name="Google Shape;432;g1f7d581eaed_6_504"/>
          <p:cNvPicPr preferRelativeResize="0"/>
          <p:nvPr/>
        </p:nvPicPr>
        <p:blipFill rotWithShape="1">
          <a:blip r:embed="rId3">
            <a:alphaModFix/>
          </a:blip>
          <a:srcRect b="0" l="29945" r="26917" t="0"/>
          <a:stretch/>
        </p:blipFill>
        <p:spPr>
          <a:xfrm>
            <a:off x="4911000" y="1073000"/>
            <a:ext cx="2794875" cy="3530575"/>
          </a:xfrm>
          <a:prstGeom prst="rect">
            <a:avLst/>
          </a:prstGeom>
          <a:noFill/>
          <a:ln>
            <a:noFill/>
          </a:ln>
        </p:spPr>
      </p:pic>
      <p:pic>
        <p:nvPicPr>
          <p:cNvPr id="433" name="Google Shape;433;g1f7d581eaed_6_504"/>
          <p:cNvPicPr preferRelativeResize="0"/>
          <p:nvPr/>
        </p:nvPicPr>
        <p:blipFill rotWithShape="1">
          <a:blip r:embed="rId4">
            <a:alphaModFix/>
          </a:blip>
          <a:srcRect b="0" l="41911" r="0" t="0"/>
          <a:stretch/>
        </p:blipFill>
        <p:spPr>
          <a:xfrm>
            <a:off x="1358150" y="1131700"/>
            <a:ext cx="2794875" cy="3530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37" name="Shape 437"/>
        <p:cNvGrpSpPr/>
        <p:nvPr/>
      </p:nvGrpSpPr>
      <p:grpSpPr>
        <a:xfrm>
          <a:off x="0" y="0"/>
          <a:ext cx="0" cy="0"/>
          <a:chOff x="0" y="0"/>
          <a:chExt cx="0" cy="0"/>
        </a:xfrm>
      </p:grpSpPr>
      <p:sp>
        <p:nvSpPr>
          <p:cNvPr id="438" name="Google Shape;438;g1f7d581eaed_6_5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9" name="Google Shape;439;g1f7d581eaed_6_510"/>
          <p:cNvSpPr txBox="1"/>
          <p:nvPr/>
        </p:nvSpPr>
        <p:spPr>
          <a:xfrm>
            <a:off x="-302950" y="486125"/>
            <a:ext cx="4955700" cy="8220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b="1" lang="en" sz="3000">
                <a:solidFill>
                  <a:srgbClr val="F1F0FF"/>
                </a:solidFill>
              </a:rPr>
              <a:t>Home</a:t>
            </a:r>
            <a:r>
              <a:rPr b="1" lang="en" sz="3000"/>
              <a:t> </a:t>
            </a:r>
            <a:r>
              <a:rPr b="1" lang="en" sz="3000">
                <a:solidFill>
                  <a:srgbClr val="F1F0FF"/>
                </a:solidFill>
              </a:rPr>
              <a:t>Page</a:t>
            </a:r>
            <a:br>
              <a:rPr b="1" lang="en" sz="3700">
                <a:solidFill>
                  <a:srgbClr val="F1F0FF"/>
                </a:solidFill>
                <a:latin typeface="Montserrat"/>
                <a:ea typeface="Montserrat"/>
                <a:cs typeface="Montserrat"/>
                <a:sym typeface="Montserrat"/>
              </a:rPr>
            </a:br>
            <a:br>
              <a:rPr b="1" lang="en" sz="3700">
                <a:solidFill>
                  <a:srgbClr val="F1F0FF"/>
                </a:solidFill>
                <a:latin typeface="Montserrat"/>
                <a:ea typeface="Montserrat"/>
                <a:cs typeface="Montserrat"/>
                <a:sym typeface="Montserrat"/>
              </a:rPr>
            </a:br>
            <a:endParaRPr sz="1500">
              <a:solidFill>
                <a:schemeClr val="dk2"/>
              </a:solidFill>
              <a:latin typeface="Nunito"/>
              <a:ea typeface="Nunito"/>
              <a:cs typeface="Nunito"/>
              <a:sym typeface="Nunito"/>
            </a:endParaRPr>
          </a:p>
        </p:txBody>
      </p:sp>
      <p:pic>
        <p:nvPicPr>
          <p:cNvPr id="440" name="Google Shape;440;g1f7d581eaed_6_510"/>
          <p:cNvPicPr preferRelativeResize="0"/>
          <p:nvPr/>
        </p:nvPicPr>
        <p:blipFill>
          <a:blip r:embed="rId3">
            <a:alphaModFix/>
          </a:blip>
          <a:stretch>
            <a:fillRect/>
          </a:stretch>
        </p:blipFill>
        <p:spPr>
          <a:xfrm>
            <a:off x="1091850" y="1112475"/>
            <a:ext cx="6697923" cy="3777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38761D"/>
            </a:gs>
            <a:gs pos="100000">
              <a:srgbClr val="203E13"/>
            </a:gs>
          </a:gsLst>
          <a:lin ang="5400012" scaled="0"/>
        </a:gradFill>
      </p:bgPr>
    </p:bg>
    <p:spTree>
      <p:nvGrpSpPr>
        <p:cNvPr id="444" name="Shape 444"/>
        <p:cNvGrpSpPr/>
        <p:nvPr/>
      </p:nvGrpSpPr>
      <p:grpSpPr>
        <a:xfrm>
          <a:off x="0" y="0"/>
          <a:ext cx="0" cy="0"/>
          <a:chOff x="0" y="0"/>
          <a:chExt cx="0" cy="0"/>
        </a:xfrm>
      </p:grpSpPr>
      <p:sp>
        <p:nvSpPr>
          <p:cNvPr id="445" name="Google Shape;445;g1f7d581eaed_6_51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46" name="Google Shape;446;g1f7d581eaed_6_519"/>
          <p:cNvSpPr txBox="1"/>
          <p:nvPr/>
        </p:nvSpPr>
        <p:spPr>
          <a:xfrm>
            <a:off x="-302950" y="486125"/>
            <a:ext cx="4955700" cy="8220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b="1" lang="en" sz="2900">
                <a:solidFill>
                  <a:srgbClr val="F1F0FF"/>
                </a:solidFill>
              </a:rPr>
              <a:t>Volunteer Page</a:t>
            </a:r>
            <a:br>
              <a:rPr b="1" lang="en" sz="3700">
                <a:solidFill>
                  <a:srgbClr val="F1F0FF"/>
                </a:solidFill>
                <a:latin typeface="Montserrat"/>
                <a:ea typeface="Montserrat"/>
                <a:cs typeface="Montserrat"/>
                <a:sym typeface="Montserrat"/>
              </a:rPr>
            </a:br>
            <a:br>
              <a:rPr b="1" lang="en" sz="3700">
                <a:solidFill>
                  <a:srgbClr val="F1F0FF"/>
                </a:solidFill>
                <a:latin typeface="Montserrat"/>
                <a:ea typeface="Montserrat"/>
                <a:cs typeface="Montserrat"/>
                <a:sym typeface="Montserrat"/>
              </a:rPr>
            </a:br>
            <a:endParaRPr sz="1500">
              <a:solidFill>
                <a:schemeClr val="dk2"/>
              </a:solidFill>
              <a:latin typeface="Nunito"/>
              <a:ea typeface="Nunito"/>
              <a:cs typeface="Nunito"/>
              <a:sym typeface="Nunito"/>
            </a:endParaRPr>
          </a:p>
        </p:txBody>
      </p:sp>
      <p:pic>
        <p:nvPicPr>
          <p:cNvPr id="447" name="Google Shape;447;g1f7d581eaed_6_519"/>
          <p:cNvPicPr preferRelativeResize="0"/>
          <p:nvPr/>
        </p:nvPicPr>
        <p:blipFill>
          <a:blip r:embed="rId3">
            <a:alphaModFix/>
          </a:blip>
          <a:stretch>
            <a:fillRect/>
          </a:stretch>
        </p:blipFill>
        <p:spPr>
          <a:xfrm>
            <a:off x="1162300" y="1308125"/>
            <a:ext cx="6479048" cy="3530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